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11-05-2024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உம்மையே நான் நேசிப்பேன் (3)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பின் திரும்பேனே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 சந்நிதியில் முழங்காலில் நின்று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பாதையில் நான் நடந்திட்டால்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இன்னல் துன்பங்கள் வந்தாலும்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பின் திரும்பேனே (2)</a:t>
            </a:r>
            <a:br>
              <a:rPr lang="ta-IN" sz="28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உம்மையே நான் ஆராதிப்பேன் (3)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பின் திரும்பேனே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உன் சந்நிதியில் முழங்காலில் நின்று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உம் பாதையில் நான் நடந்திட்டால்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இன்னல் துன்பங்கள் வந்தாலும்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நான் பின் திரும்பேனே (2)</a:t>
            </a: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769</TotalTime>
  <Words>62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803</cp:revision>
  <dcterms:created xsi:type="dcterms:W3CDTF">2023-03-13T17:37:04Z</dcterms:created>
  <dcterms:modified xsi:type="dcterms:W3CDTF">2024-05-11T09:33:36Z</dcterms:modified>
</cp:coreProperties>
</file>