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உம்மாலே நான் ஒரு சேனைக்குள் பாய்வேன்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மதிலைத் தாண்டிடுவேன்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senaikkul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Mathilaith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thaanndiduvaen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8. அற்புதம் செய்தீர் அதிசயம்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அப்பனே உம்மைத் துதிப்பேன்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0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ஐயா ஸ்தோத்திரம் இயேசையா ஸ்தோத்திரம்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iyaesaiyaa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எனது விளக்கு எரியச்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இருளை ஒளியாக்கினீர்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914400" indent="-91440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eriyach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oliyaakkineer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965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மான்களைப் போல ஓடச்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 அமரச் செய்தீர்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Maankalaip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5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பெலத்தால் இடைக்கட்டி வழியை செவ்வையாக்கி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வாழ வைத்தவரே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Pelaththaal itaikkatti valiyai sevvaiyaakki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 vaiththavarae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9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நீரே என் கன்மலை நீரே என் கோட்டை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எனது அடைக்கலமே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Neerae en kanmalai neerae en kottai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Enathu ataikkalamae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154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இரட்சிப்பின் கேடயம் எனக்கு தந்தீர்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தாங்கிக் கொண்டீர்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Iratchippin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kaedayam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konnteer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74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கால்கள் வழுவாமல் நடக்கும் பாதையை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அகலமாக்கிவிட்டீர்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Kaalkal valuvaamal nadakkum paathaiyai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Akalamaakkivittir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738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7. இம்மட்டும் காத்தீர் இனிமேலும் காப்பீர்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துதித்திடுவேன்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Immattum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inimaelum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thuthiththiduvaen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518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762</TotalTime>
  <Words>184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770</cp:revision>
  <dcterms:created xsi:type="dcterms:W3CDTF">2023-03-13T17:37:04Z</dcterms:created>
  <dcterms:modified xsi:type="dcterms:W3CDTF">2024-05-10T13:49:47Z</dcterms:modified>
</cp:coreProperties>
</file>