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உமக்குப் பிரியமானதைச் செய்ய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எனக்குக் கற்றுத் தாரும் தெய்வமே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என் தேவன் - உம்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நல்ல பரிசுத்த ஆவியானவர்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செம்மையான வழியிலே நடத்த வேண்டுமே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மேக ஸ்தம்பமே அக்கினி ஸ்தம்பமே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தேற்றும் தெய்வமே துணையாளரே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நோக்கி என் கைகளை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உயர்த்தி உயர்த்தி மகிழ்கின்றேன் ஐயா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வறண்ட நிலம் தவிப்பது போல்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ஆன்மா உமக்காக ஒவ்வொரு நாளும்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ஏங்கி ஏங்கி தவிக்கின்றதையா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965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எனது ஏக்கமே எனது பிரியமே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எனது பாசமே எனது ஆசையே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459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உமது அன்பை அதிகாலையில்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காணச் செய்யும் கருணை நேசரே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உம்மையே நம்பியுள்ளேன்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விரும்பும் உல் நல்ல பாதைகளை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தினந்தோறும் காட்ட வேண்டும் திவ்யநாதரே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597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அன்பின்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சிகரமே ஆருயிரே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அணைக்கும் தெய்வமே ஆறுதலே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9348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766</TotalTime>
  <Words>93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796</cp:revision>
  <dcterms:created xsi:type="dcterms:W3CDTF">2023-03-13T17:37:04Z</dcterms:created>
  <dcterms:modified xsi:type="dcterms:W3CDTF">2024-05-11T09:16:31Z</dcterms:modified>
</cp:coreProperties>
</file>