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உமக்கு மகிமை தருகிறோம்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உம்மில்தான் மகிழ்ச்சி அடைகிறோம்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அல்லேலூயா அல்லேலூயா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Tharugirom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magilchi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adaigirom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Halleluiah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halleluiah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தாழ்மையில் அடிமையை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நோக்கிப் பார்த்தீரே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உயர்த்தி மகிழ்ந்தீரே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ஒரு கோடி ஸ்தோத்திரமே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Thalmaiyil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adimaiyai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Noki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partheerae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magilntheerae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sthothiramae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வல்லவரே மகிமையாய்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அதிசயம் செய்தீர்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உந்தன் திருநாமம்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பரிசுத்தமானதே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magimaiyai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Athisayam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thirunamam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Parisuthamanathae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965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வலியோரை அகற்றினீர்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தாழ்ந்தோரை உயர்த்தினீர்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பசித்தோரை நன்மைகளால்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திருப்தியாக்கினீர்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Valiyorai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agathrineerae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Thalnthorai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uyarthineer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Pasithorai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nanmaigalal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Thirupthiyakuneer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459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கன்மலையின் வெடிப்பில் வைத்து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கரத்தால் மூடுகிறீர்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 சொல்லிப் பாடுவேன்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இதய வேந்தனே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Kanmalaiyin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vedipil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Karathal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moodugireer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 soli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paduvaen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ithaya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vendhanae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59769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765</TotalTime>
  <Words>112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789</cp:revision>
  <dcterms:created xsi:type="dcterms:W3CDTF">2023-03-13T17:37:04Z</dcterms:created>
  <dcterms:modified xsi:type="dcterms:W3CDTF">2024-05-11T09:13:29Z</dcterms:modified>
</cp:coreProperties>
</file>