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நான் நேசிப்பேன்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உன்னதரே இயேசய்யா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பாதம் அமர்ந்து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வசனம் தியானித்து அகமகிழ்வேன்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புயல் வந்து மோதி தாக்கினாலும்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அசைக்கப்படுவதில்லை (2)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நான் நேசிப்பேன்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உன்னதரே இயேசய்யா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பாதம் அமர்ந்து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வசனம் தியானித்து அகமகிழ்வேன்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புயல் வந்து மோதி தாக்கினாலும்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அசைக்கப்படுவதில்லை (2)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751</TotalTime>
  <Words>64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737</cp:revision>
  <dcterms:created xsi:type="dcterms:W3CDTF">2023-03-13T17:37:04Z</dcterms:created>
  <dcterms:modified xsi:type="dcterms:W3CDTF">2024-05-10T13:05:31Z</dcterms:modified>
</cp:coreProperties>
</file>