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உம்மைத் தான் நான் பார்க்கின்றேன்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பிரகாசம் அடைகின்றேன்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அவமானம் அடைவதில்லை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நான் உமது பிள்ளை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அப்பா நான் உமது பிள்ளை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நாளும்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அவமானம் அடைவதில்லை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கண்கள் நீதிமானை பார்க்கின்றன – உம்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செவிகள் மன்றாட்டை கேட்கின்றன – உம்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இடுக்கண் நீக்கி விடுவிக்கின்றீர்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இறுதிவரை நீர் நடத்திச் செல்வீர் – 2 - அவமானம் அடைவதில்லை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உடைந்த நொந்த உள்ளத்தோடு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கூடவே இருந்து பாதுகாக்கின்றீர்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அநேக துன்பங்கள் சேர்ந்து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அனைத்தினின்றும் நீர்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விடுவிக்கின்றீர் - அவமானம் அடைவதில்லை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67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நல்லவர் இனியவர் என் ஆண்டவர்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நாளெல்லாம் சுவைத்து மகிழ்கின்றேன்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உண்மையாய் கர்த்தரை தேடும்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நன்மையும் குறைவதில்லை - அவமானம் அடைவதில்லை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72264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751</TotalTime>
  <Words>97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734</cp:revision>
  <dcterms:created xsi:type="dcterms:W3CDTF">2023-03-13T17:37:04Z</dcterms:created>
  <dcterms:modified xsi:type="dcterms:W3CDTF">2024-05-07T16:39:42Z</dcterms:modified>
</cp:coreProperties>
</file>