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உம்மை உயர்த்தி உயர்த்தி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உள்ளம் மகிழுதைய்யா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உம்மை நோக்கிப் பார்த்து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இதயம் துள்ளுதைய்யா</a:t>
            </a:r>
            <a:br>
              <a:rPr lang="ta-IN" sz="28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1. கரம் பிடித்து நடத்துகிறீர்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காலமெல்லாம் சுமக்கின்றீர்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நன்றி நன்றி (4) – உம்மை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584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கண்ணீரெல்லாம் துடைக்கின்றீர்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காயமெல்லாம் ஆற்றுகிறீர்</a:t>
            </a:r>
            <a:br>
              <a:rPr lang="ta-IN" sz="28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127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3. நல்லவரே வல்லவரே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காண்பவரே காப்பவரே</a:t>
            </a:r>
            <a:endParaRPr lang="en-IN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0937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4. இருப்பவரே இருந்தவரே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இனிமேலும் வருபவரே</a:t>
            </a:r>
            <a:endParaRPr lang="en-IN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834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5. சகாயரே தயாபரரே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சிருஷ்கரே சிநேகிதரே</a:t>
            </a:r>
            <a:endParaRPr lang="en-IN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01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>
                <a:effectLst/>
                <a:latin typeface="Times New Roman" panose="02020603050405020304" pitchFamily="18" charset="0"/>
              </a:rPr>
              <a:t>6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. வருடங்களை நன்மைகளினால்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முடிசூட்டி மகிழ்பவரே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63907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800</TotalTime>
  <Words>66</Words>
  <Application>Microsoft Office PowerPoint</Application>
  <PresentationFormat>Widescreen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931</cp:revision>
  <dcterms:created xsi:type="dcterms:W3CDTF">2023-03-13T17:37:04Z</dcterms:created>
  <dcterms:modified xsi:type="dcterms:W3CDTF">2024-05-11T14:30:27Z</dcterms:modified>
</cp:coreProperties>
</file>