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உம்மைத்தான் நான் பார்க்கின்றேன்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பிரகாசமடைகின்றேன்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paarkkinten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Pirakaasamataikinten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அவமானம் அடைவதில்லை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அப்பா நான் உமது பிள்ளை – ஒருநாளும்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Avamaanam ataivathillai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 naan umathu pillai - orunaalum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8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கண்கள் நீதிமானை பார்க்கின்றன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செவிகள் மன்றாட்டை கேட்கின்றன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இடுக்கண் நீக்கி விடுவுக்கின்றீர்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இறுதிவரை நீர் நடத்திச் செல்வீர் – அவமானம்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neethimaanai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paarkkintana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Sevikal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manratta</a:t>
            </a:r>
            <a:r>
              <a:rPr lang="en-IN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kaetkintana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Idukkann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viduvukkinteer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Iruthivarai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nadaththich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avamaanam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12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உடைந்த நொந்த உள்ளத்தோடு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கூடவே இருந்து பாதுகாக்கின்றீர்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அநேக துன்பங்கள் சேர்ந்து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அனைத்தினின்றும் நீர் விடுவிக்கின்றீர்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Utaintha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ullaththodu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paathukaakkinteer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Anaeka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thunpangal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Anaiththinintum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viduvikkinteer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937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நல்லவர் இனியவர் என் ஆண்டவர்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நாளெல்லாம் சுவைத்து மகிழ்கின்றேன்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உண்மையாய்க் கர்த்தரைத் தேடும் எனக்கு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நன்மையும் குறைவதில்லையே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iniyavar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aanndavar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Naalellaam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suvaiththu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makilkinten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Unnmaiyaayk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karththaraith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kuraivathillaiyae</a:t>
            </a:r>
            <a:br>
              <a:rPr lang="ta-IN" sz="2800" dirty="0"/>
            </a:b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834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துதிப்பேன் ஸ்தோத்தரிப்பேன் எவ்வேளையும்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நன்றிக்கீதம் எந்நாவில் எந்நேரமும்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ஆத்துமா கர்த்தருக்குள் மேன்மை பாராட்டும்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அகமகிழ்வார்கள் துன்பப்படுவோர்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sthoththarippaen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evvaelaiyum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Nantikgeetham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ennaavil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ennaeramum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aaththumaa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karththarukkul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paaraattum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Akamakilvaarkal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thunpappaduvor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01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தேடினேன்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கூப்பிட்டேன் பதில் தந்தீரே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பயங்கள் நீக்கிப் பாதுகாத்தீரே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எலும்புகள் நரம்புகள் முறிந்திடாமல்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யேகோவா தேவன் பார்த்துக் கொள்வீர்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Thaetinaen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kooppittaen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neekkip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paathukaaththeerae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Elumpukal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narampukal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murinthidaamal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Yaekovaa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paarththuk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63907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800</TotalTime>
  <Words>198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924</cp:revision>
  <dcterms:created xsi:type="dcterms:W3CDTF">2023-03-13T17:37:04Z</dcterms:created>
  <dcterms:modified xsi:type="dcterms:W3CDTF">2024-05-11T14:27:09Z</dcterms:modified>
</cp:coreProperties>
</file>