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போல யாருண்டு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நம்மை செய்ய நீருண்டு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உம்மைத்தானே நம்புவேன் என் தேவா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உம்மைத்தான் எந்தன் வாழ்வில்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ஆதாரமாய் நினைத்து உள்ளேன்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இல்லா எந்தன் வாழ்க்கை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வீணாய்த்தானே போகுதய்யா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எல்ஷடாய்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எல்லோகிம்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அடோனாய்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ஆராதிப்பேன்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கலங்கி நின்ற என்னைக்கண்டு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கண்ணீரைத் துடைத்தவரே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காலமெல்லாம் கண்மணிபோல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பிடித்து காத்தவரே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7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மரணத்தின்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தனில்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மனம் தளர்ந்து நின்ற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மருத்தவராய்த் நீரே வந்து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மறுவாழ்வு தந்தீரைய்யா (2)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2089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729</TotalTime>
  <Words>81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721</cp:revision>
  <dcterms:created xsi:type="dcterms:W3CDTF">2023-03-13T17:37:04Z</dcterms:created>
  <dcterms:modified xsi:type="dcterms:W3CDTF">2024-05-06T17:50:41Z</dcterms:modified>
</cp:coreProperties>
</file>