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696" autoAdjust="0"/>
    <p:restoredTop sz="94660"/>
  </p:normalViewPr>
  <p:slideViewPr>
    <p:cSldViewPr snapToGrid="0">
      <p:cViewPr varScale="1">
        <p:scale>
          <a:sx n="66" d="100"/>
          <a:sy n="66" d="100"/>
        </p:scale>
        <p:origin x="75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06-05-2024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06-05-2024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06-05-2024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06-05-2024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06-05-2024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06-05-2024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06-05-2024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06-05-2024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06-05-2024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06-05-2024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06-05-2024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06-05-2024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06-05-2024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06-05-2024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06-05-2024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06-05-2024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06-05-2024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06-05-2024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உம்மை போல யாருண்டு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நம்மை செய்ய நீருண்டு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உம்மைத்தானே நம்புவேன் என் தேவா (2)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உம்மைத்தான் எந்தன் வாழ்வில்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ஆதாரமாய் நினைத்து உள்ளேன்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நீர் இல்லா எந்தன் வாழ்க்கை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வீணாய்த்தானே போகுதய்யா (2)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58337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எல்ஷடாய் ஆராதிப்பேன்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எல்லோகிம் ஆராதிப்பேன்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அடோனாய் ஆராதிப்பேன்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இயேசுவா ஆராதிப்பேன் (2)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63533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கலங்கி நின்ற என்னைக்கண்டு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கண்ணீரைத் துடைத்தவரே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காலமெல்லாம் கண்மணிபோல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கரம் பிடித்து காத்தவரே (2)</a:t>
            </a:r>
            <a:endParaRPr lang="en-IN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56745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>
                <a:effectLst/>
                <a:latin typeface="Times New Roman" panose="02020603050405020304" pitchFamily="18" charset="0"/>
              </a:rPr>
              <a:t>மரணத்தின் </a:t>
            </a:r>
            <a:r>
              <a:rPr lang="ta-IN" sz="2800" b="1" i="0" dirty="0">
                <a:effectLst/>
                <a:latin typeface="Times New Roman" panose="02020603050405020304" pitchFamily="18" charset="0"/>
              </a:rPr>
              <a:t>பாதை தனில்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மனம் தளர்ந்து நின்ற என்னை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மருத்தவராய்த் நீரே வந்து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மறுவாழ்வு தந்தீரைய்யா (2)</a:t>
            </a:r>
            <a:endParaRPr lang="en-IN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5620894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729</TotalTime>
  <Words>81</Words>
  <Application>Microsoft Office PowerPoint</Application>
  <PresentationFormat>Widescreen</PresentationFormat>
  <Paragraphs>25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Century Gothic</vt:lpstr>
      <vt:lpstr>Times New Roman</vt:lpstr>
      <vt:lpstr>Vapor Trail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721</cp:revision>
  <dcterms:created xsi:type="dcterms:W3CDTF">2023-03-13T17:37:04Z</dcterms:created>
  <dcterms:modified xsi:type="dcterms:W3CDTF">2024-05-06T17:50:41Z</dcterms:modified>
</cp:coreProperties>
</file>