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06-05-2024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06-05-2024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உம்மைப் போல தெய்வம் இல்லை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நீர் இல்லை என்றால் நானும் இல்லை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கண்ணில் கண்ணால் வாழும் முல்லை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 அன்பிட்க்கு அளவு இல்லை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pola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deivam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Kannil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kannaal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vazhum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mullai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anbirku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azhavu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illai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2800" b="1" i="0" dirty="0">
                <a:effectLst/>
                <a:latin typeface="Times New Roman" panose="02020603050405020304" pitchFamily="18" charset="0"/>
              </a:rPr>
              <a:t>முள்ளில் பாதையில் நடந்தேன் நான்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எந்தன் வாழ்க்கையை இழந்தேன் நான்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நீர் இல்லா மீனைப் போல் துடித்தேன் நான்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தாய் இல்லா பிள்ளை போல் அழுதேன் நான்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மார்போடே அணைத்தீரே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ஒரு தாயை போல் காத்தாரே</a:t>
            </a:r>
            <a:br>
              <a:rPr lang="ta-IN" sz="2800" dirty="0"/>
            </a:br>
            <a:endParaRPr lang="en-IN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Mullil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paathaiyil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nadanthaen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Enthan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vazhkaiyai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ilanthaen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meenai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pole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thudithaen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pillai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pole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azhuthaen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Marpodae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anaitheerae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thaayai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pole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kaatheerae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>
                <a:effectLst/>
                <a:latin typeface="Times New Roman" panose="02020603050405020304" pitchFamily="18" charset="0"/>
              </a:rPr>
              <a:t>2</a:t>
            </a:r>
            <a:r>
              <a:rPr lang="ta-IN" sz="2800" b="1" i="0" dirty="0">
                <a:effectLst/>
                <a:latin typeface="Times New Roman" panose="02020603050405020304" pitchFamily="18" charset="0"/>
              </a:rPr>
              <a:t>. உந்தன் வார்த்தையை வெறுத்தேன் நான்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உந்தன் பாதையை மறந்தேன் நான்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நீரே வாழ்வு என்று உணர்ந்தேன் நான்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உண்மை ஜீவனை தந்தேன் நான்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உண்மை ஜீவனை தந்தேன் நான்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வழி காட்டும் தெய்வமே என்னைக் காக்கும் கர்த்தரே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Unthan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varthaiyai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veruthaen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Unthan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paathaiyai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maranthaen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vazhvu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unarnthaen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jeevanai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Unmai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jeevanai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thanthaen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Vazhi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kattum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deivamae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ennaik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kaakum</a:t>
            </a:r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729</TotalTime>
  <Words>173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714</cp:revision>
  <dcterms:created xsi:type="dcterms:W3CDTF">2023-03-13T17:37:04Z</dcterms:created>
  <dcterms:modified xsi:type="dcterms:W3CDTF">2024-05-06T17:47:52Z</dcterms:modified>
</cp:coreProperties>
</file>