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நல்ல தேவன் யாரும்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வல்ல தேவன் யாரும் இல்லையே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nalla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காத்திட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தாங்கிட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நடத்திட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kaatthida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nadatthida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யாரும்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ஏசையா யாரும் இல்லையே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28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போற்றுகிறேன்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வாழ்த்துகிறேன்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வணங்குகிறேன்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தெய்வமே என் இயேசுவே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தெய்வமே என் இயேசுவே (3)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poatrugiraen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vaazhtthugiraen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67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நிரப்பிட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தேற்றிட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போல என்னை அனைத்திட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thraetrida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anaitthida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265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யாரும் இல்லையே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ஏசையா யாரும் இல்லையே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Dhaevaa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96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போற்றுகிறேன்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வாழ்த்துகிறேன்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நான் வணங்குகிறேன் …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தெய்வமே என் இயேசுவே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தெய்வமே என் இயேசுவே (3)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poatrugiraen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vaazhtthugiraen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vanangugiraen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197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US" sz="3200" b="1" i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no one like you Oh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one like you Lord (4)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one To Save me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one To Take me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one To Heel me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praise your Holy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name,Mighty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Name,Precious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name…Oh my lord!(2)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praise your Holy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name,Mighty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Name,Precious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name…Oh my lord!…Oh my God!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none like You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None Like you(2)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157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681</TotalTime>
  <Words>336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515</cp:revision>
  <dcterms:created xsi:type="dcterms:W3CDTF">2023-03-13T17:37:04Z</dcterms:created>
  <dcterms:modified xsi:type="dcterms:W3CDTF">2023-10-01T03:53:57Z</dcterms:modified>
</cp:coreProperties>
</file>