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உம்மைப் பிரிந்து வாழ முடியாதையா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இயேசையா இயேசையா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திராட்சை செடியின் கொடியாக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உம்மில் நிலைத்திருப்பேன்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மிகுந்த கனி கொடுப்பேன் மிகுந்த கனி கொடுப்பேன்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சீடானாயிருப்பேன் நான் உம் சீடானாயிருப்பேன்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முன்னும் பின்னும் என்னை நெருக்கி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கரம் வைக்கின்றீர்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மறைவாய் எங்கே போவேன்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விட்டு எங்கே ஓடுவேன் - நான்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பகைவர்கள் ஆயிரம் பேசட்டுமே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பயந்து போக மாட்டேன்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துன்பங்கள் ஆயிரம் சூழ்ந்தாலும்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சோர்ந்து போகமாட்டேன் - நான்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6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நடந்தாலும் படுத்திருந்தாலும்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 உள்ளீர்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வழிகளெல்லாம் நீர் அறிவீர்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எல்லாம் உம் கிருபை ஜயா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4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கர்த்தாவே என்னை ஆராய்;ந்து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அறிந்து இருக்கின்றீர்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உட்காருதலையும் எழுதலையும்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அறிந்து இருக்கின்றீர்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194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728</TotalTime>
  <Words>102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709</cp:revision>
  <dcterms:created xsi:type="dcterms:W3CDTF">2023-03-13T17:37:04Z</dcterms:created>
  <dcterms:modified xsi:type="dcterms:W3CDTF">2024-05-06T17:43:58Z</dcterms:modified>
</cp:coreProperties>
</file>