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696" autoAdjust="0"/>
    <p:restoredTop sz="94660"/>
  </p:normalViewPr>
  <p:slideViewPr>
    <p:cSldViewPr snapToGrid="0">
      <p:cViewPr varScale="1">
        <p:scale>
          <a:sx n="66" d="100"/>
          <a:sy n="66" d="100"/>
        </p:scale>
        <p:origin x="756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371600" y="1803405"/>
            <a:ext cx="94488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632201"/>
            <a:ext cx="94488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09561" y="4314328"/>
            <a:ext cx="2910840" cy="374642"/>
          </a:xfrm>
        </p:spPr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371600" y="4323845"/>
            <a:ext cx="6400800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77200" y="1430866"/>
            <a:ext cx="2743200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00488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77" y="4697360"/>
            <a:ext cx="10822034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81727" y="941439"/>
            <a:ext cx="1082184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516715"/>
            <a:ext cx="108204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5849785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2"/>
            <a:ext cx="108204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9133"/>
            <a:ext cx="10130516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2670828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67" y="753533"/>
            <a:ext cx="10151533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1303865" y="3365556"/>
            <a:ext cx="9592736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959862"/>
            <a:ext cx="10151533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9941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  <p:sp>
        <p:nvSpPr>
          <p:cNvPr id="9" name="TextBox 8"/>
          <p:cNvSpPr txBox="1"/>
          <p:nvPr/>
        </p:nvSpPr>
        <p:spPr>
          <a:xfrm>
            <a:off x="476250" y="93345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10984230" y="270129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155919092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495" y="1124701"/>
            <a:ext cx="10146186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467" y="3648315"/>
            <a:ext cx="10144654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814452" y="378883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85800" y="378883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659398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895600" y="761999"/>
            <a:ext cx="8610599" cy="13038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685800" y="2202080"/>
            <a:ext cx="3456432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685799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68800" y="2201333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4366858" y="2904067"/>
            <a:ext cx="3456432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51800" y="2192866"/>
            <a:ext cx="3456432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8051801" y="2904565"/>
            <a:ext cx="3456432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8963382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599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688618" y="4191000"/>
            <a:ext cx="345158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88618" y="2362200"/>
            <a:ext cx="345158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688618" y="4873764"/>
            <a:ext cx="3451582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374263" y="4191000"/>
            <a:ext cx="3448935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4374263" y="2362200"/>
            <a:ext cx="3448936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4374264" y="4873763"/>
            <a:ext cx="344893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8049731" y="4191000"/>
            <a:ext cx="3456469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8049855" y="2362200"/>
            <a:ext cx="3447878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8049731" y="4873761"/>
            <a:ext cx="3452445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8325393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2194559"/>
            <a:ext cx="10820400" cy="40241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0550381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48800" y="745066"/>
            <a:ext cx="205740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24466" y="745067"/>
            <a:ext cx="8204201" cy="390313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79941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0"/>
            <a:ext cx="6991492" cy="36512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70968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1518274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0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12192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753533"/>
            <a:ext cx="108203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467" y="3641725"/>
            <a:ext cx="1049020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814452" y="381000"/>
            <a:ext cx="2910840" cy="365125"/>
          </a:xfrm>
        </p:spPr>
        <p:txBody>
          <a:bodyPr/>
          <a:lstStyle>
            <a:lvl1pPr algn="r">
              <a:defRPr/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685800" y="381001"/>
            <a:ext cx="6991492" cy="364065"/>
          </a:xfrm>
        </p:spPr>
        <p:txBody>
          <a:bodyPr/>
          <a:lstStyle/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862452" y="381000"/>
            <a:ext cx="643748" cy="365125"/>
          </a:xfrm>
        </p:spPr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54521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2194559"/>
            <a:ext cx="5334000" cy="402412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12086450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895600" y="762000"/>
            <a:ext cx="8610600" cy="1295400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14409" y="2183802"/>
            <a:ext cx="5079991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0" y="3132666"/>
            <a:ext cx="5311775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00800" y="2183802"/>
            <a:ext cx="510540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3132666"/>
            <a:ext cx="5334000" cy="3086019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6136846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5936301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3719432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41148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995582" y="746759"/>
            <a:ext cx="6510618" cy="5471925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41148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2372079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524000"/>
            <a:ext cx="687324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861238" y="751241"/>
            <a:ext cx="364496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124199"/>
            <a:ext cx="687324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I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8191484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0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895600" y="764373"/>
            <a:ext cx="861060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2194560"/>
            <a:ext cx="108204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95360" y="6356350"/>
            <a:ext cx="291084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84235E-3755-4F47-91F2-C2CAA65F8660}" type="datetimeFigureOut">
              <a:rPr lang="en-IN" smtClean="0"/>
              <a:t>05-05-2024</a:t>
            </a:fld>
            <a:endParaRPr lang="en-I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6355845"/>
            <a:ext cx="7772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I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63000" y="38100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78952-3B9E-48F3-BBDF-61929D5508D4}" type="slidenum">
              <a:rPr lang="en-IN" smtClean="0"/>
              <a:t>‹#›</a:t>
            </a:fld>
            <a:endParaRPr lang="en-IN"/>
          </a:p>
        </p:txBody>
      </p:sp>
    </p:spTree>
    <p:extLst>
      <p:ext uri="{BB962C8B-B14F-4D97-AF65-F5344CB8AC3E}">
        <p14:creationId xmlns:p14="http://schemas.microsoft.com/office/powerpoint/2010/main" val="340724269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r" defTabSz="914400" rtl="0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உம்மை பாடுவேன் உம்மை துதிப்பேன்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நன்மையான ஈவுகளை தந்தீரையா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paaduvaen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thuthipaen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Nanmaiyaana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yeevugalai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thntheeraiyaa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3835395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ஸ்தோத்திரம் வல்லமை துதியும் ஞானமும்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கனமும் மகிமையும் பெலனும் என்றென்றும் உண்டாகட்டும்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Sthothiram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vallamai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thuthiyum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gnanamum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Kanamum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endrendrum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undaagathum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95833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marL="514350" indent="-514350" algn="ctr">
              <a:buAutoNum type="arabicPeriod"/>
            </a:pPr>
            <a:r>
              <a:rPr lang="ta-IN" sz="2800" b="1" i="0" dirty="0">
                <a:effectLst/>
                <a:latin typeface="Times New Roman" panose="02020603050405020304" pitchFamily="18" charset="0"/>
              </a:rPr>
              <a:t>தாழ்மையில் இருந்த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கண்ணோக்கி பார்த்தீரையா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சேற்றினின்று என்னை தூக்கினீரே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கன்மலை மேல் நிறுத்தினீரே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marL="742950" indent="-742950" algn="ctr">
              <a:buAutoNum type="arabicPeriod"/>
            </a:pP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1.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Thaalmaiyil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Kannoki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paartheeraiyaa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Sethrinindru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thookineerae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Kanmalaimael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niruthuneerae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9635339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2. கண்ணீரில் இருந்த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களிப்பாக மாற்றினீரே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புது பாடலை எந்தன் நாவில் தந்து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ஜெய கீதம் பாடச்செய்தீர்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2.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Kaneeril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Kalipaaga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Puthu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enthan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naavil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Jeya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geetham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paada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1806765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3. பலனற்று இருந்த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பெலன் தந்து நடத்தினீரே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கழுகு போல எனக்கு பெலன் தந்தீரே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கவலைகள் மாற்றினீரே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3.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Balanathru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Kalugu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pola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belan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Kavalaigal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maatrineerae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53483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4. தள்ளாடி நடந்த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தவிப்போடு தாங்கினீரே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உமதாவியை தந்து அபிஷேகித்து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உம்மோடு நடக்கச் செய்தீர்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4.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Thalaadi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Thavipodu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thaangineerae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Umathaaviyai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abhisegithu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Ummodu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nadaka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418546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5. வெறுமையாய் இருந்த என்னை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வெற்றியாய் வாழச் செய்தீர்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செல்வங்களை எனக்கு தந்தீரையா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செழிப்பாக வாழ்ச் செய்தீர்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5.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Verumaiyaai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iruntha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ennai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Vetriyaai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Selvangalai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enaku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thantheeraiyaa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Selipaaga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vaala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seitheer</a:t>
            </a:r>
            <a:endParaRPr lang="en-IN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245784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ubtitle 8">
            <a:extLst>
              <a:ext uri="{FF2B5EF4-FFF2-40B4-BE49-F238E27FC236}">
                <a16:creationId xmlns:a16="http://schemas.microsoft.com/office/drawing/2014/main" id="{0ECCFD39-F83C-7283-B295-92C9302024E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0" y="0"/>
            <a:ext cx="12192000" cy="6858000"/>
          </a:xfrm>
        </p:spPr>
        <p:txBody>
          <a:bodyPr>
            <a:normAutofit/>
          </a:bodyPr>
          <a:lstStyle/>
          <a:p>
            <a:pPr algn="ctr"/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</a:endParaRPr>
          </a:p>
          <a:p>
            <a:pPr algn="ctr"/>
            <a:r>
              <a:rPr lang="ta-IN" sz="2800" b="1" i="0" dirty="0">
                <a:effectLst/>
                <a:latin typeface="Times New Roman" panose="02020603050405020304" pitchFamily="18" charset="0"/>
              </a:rPr>
              <a:t>6. கைவிட்ட வேளையிலே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கரம் பிடித்து நடத்தினீரே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மார்போடு சேர்த்தென்னை அணைத்துக்கொண்டு</a:t>
            </a:r>
            <a:br>
              <a:rPr lang="ta-IN" sz="2800" dirty="0"/>
            </a:br>
            <a:r>
              <a:rPr lang="ta-IN" sz="2800" b="1" i="0" dirty="0">
                <a:effectLst/>
                <a:latin typeface="Times New Roman" panose="02020603050405020304" pitchFamily="18" charset="0"/>
              </a:rPr>
              <a:t>மகிமையில் நிறுத்தினீரே</a:t>
            </a:r>
            <a:endParaRPr lang="en-IN" sz="2800" b="1" i="0" dirty="0">
              <a:effectLst/>
              <a:latin typeface="Times New Roman" panose="02020603050405020304" pitchFamily="18" charset="0"/>
            </a:endParaRPr>
          </a:p>
          <a:p>
            <a:pPr algn="ctr"/>
            <a:endParaRPr lang="en-IN" sz="2800" b="1" dirty="0">
              <a:latin typeface="Times New Roman" panose="02020603050405020304" pitchFamily="18" charset="0"/>
              <a:cs typeface="Arial" panose="020B0604020202020204" pitchFamily="34" charset="0"/>
            </a:endParaRPr>
          </a:p>
          <a:p>
            <a:pPr algn="ctr"/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6.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Kaivitha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velaiyilae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Karam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pidithu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nadathuneerae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Maarpodu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serthennai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anaithukkondu</a:t>
            </a:r>
            <a:br>
              <a:rPr lang="en-IN" sz="2800" dirty="0"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Magimaiyil</a:t>
            </a:r>
            <a:r>
              <a:rPr lang="en-IN" sz="2800" b="1" i="0" dirty="0">
                <a:effectLst/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en-IN" sz="2800" b="1" i="0" dirty="0" err="1">
                <a:effectLst/>
                <a:latin typeface="Arial" panose="020B0604020202020204" pitchFamily="34" charset="0"/>
                <a:cs typeface="Arial" panose="020B0604020202020204" pitchFamily="34" charset="0"/>
              </a:rPr>
              <a:t>niruthuneerae</a:t>
            </a:r>
            <a:endParaRPr lang="en-IN" sz="54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988688"/>
      </p:ext>
    </p:extLst>
  </p:cSld>
  <p:clrMapOvr>
    <a:masterClrMapping/>
  </p:clrMapOvr>
</p:sld>
</file>

<file path=ppt/theme/theme1.xml><?xml version="1.0" encoding="utf-8"?>
<a:theme xmlns:a="http://schemas.openxmlformats.org/drawingml/2006/main" name="Vapor Trail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DF2E28"/>
      </a:accent1>
      <a:accent2>
        <a:srgbClr val="FE801A"/>
      </a:accent2>
      <a:accent3>
        <a:srgbClr val="E9BF35"/>
      </a:accent3>
      <a:accent4>
        <a:srgbClr val="81BB42"/>
      </a:accent4>
      <a:accent5>
        <a:srgbClr val="32C7A9"/>
      </a:accent5>
      <a:accent6>
        <a:srgbClr val="4A9BDC"/>
      </a:accent6>
      <a:hlink>
        <a:srgbClr val="F0532B"/>
      </a:hlink>
      <a:folHlink>
        <a:srgbClr val="F38B53"/>
      </a:folHlink>
    </a:clrScheme>
    <a:fontScheme name="Vapor Trail">
      <a:maj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Vapor Trail" id="{4FDF2955-7D9C-493C-B9F9-C205151B46CD}" vid="{8F31A783-2159-4870-BC29-2BA7D038EA44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TM04033937[[fn=Vapor Trail]]</Template>
  <TotalTime>725</TotalTime>
  <Words>234</Words>
  <Application>Microsoft Office PowerPoint</Application>
  <PresentationFormat>Widescreen</PresentationFormat>
  <Paragraphs>42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2" baseType="lpstr">
      <vt:lpstr>Arial</vt:lpstr>
      <vt:lpstr>Century Gothic</vt:lpstr>
      <vt:lpstr>Times New Roman</vt:lpstr>
      <vt:lpstr>Vapor Trail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919626910278</dc:creator>
  <cp:lastModifiedBy>919626910278</cp:lastModifiedBy>
  <cp:revision>691</cp:revision>
  <dcterms:created xsi:type="dcterms:W3CDTF">2023-03-13T17:37:04Z</dcterms:created>
  <dcterms:modified xsi:type="dcterms:W3CDTF">2024-05-05T11:15:40Z</dcterms:modified>
</cp:coreProperties>
</file>