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பாடாத நாட்களும் இல்லையே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தேடாத நாட்களும் இல்லையே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உம்மையல்லாமல் யாரை நான் நேசிப்பேன்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உமக்காக அல்லாமல் யாருக்காக வாழுவேன்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நம்புங்கப்பா உந்தன் பிள்ளையை (2) - உம்மை</a:t>
            </a: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வெள்ளியை புடமிடும் போல என்னை புடமிட்டீர்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அதனால் நான் சுத்தமானேனே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பொன்னாக விளங்கச் செய்தீரே (2) - உம்மை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பொருத்தனைகள் நிறைவேற்றி ஸ்தோத்திரங்கள் செலுத்துவேன்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ஆராதித்து உம்மை உயர்த்துவேன்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நம்புங்கப்பா உந்தன் பிள்ளையை (2) - உம்மை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06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என் அலைச்சல்களை எண்ணினீர் கண்ணீரும் துருத்தியில்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வைத்து நன்மை தருபவரே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நம்புவேன் நான் எல்லா நாளிலும் (2) - உம்மை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433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723</TotalTime>
  <Words>103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676</cp:revision>
  <dcterms:created xsi:type="dcterms:W3CDTF">2023-03-13T17:37:04Z</dcterms:created>
  <dcterms:modified xsi:type="dcterms:W3CDTF">2024-05-05T11:07:40Z</dcterms:modified>
</cp:coreProperties>
</file>