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உம்மை நோக்கிப் பார்க்கின்றேன்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உம்மை நினைத்து துதிக்கின்றேன்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இயேசையா ஸ்தோத்திரம் - (4)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Nokkip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paarkkinten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ninaiththu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thuthikkinten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Iyaesaiyaa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sthoththiram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(4)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2800" b="1" i="0" dirty="0">
                <a:effectLst/>
                <a:latin typeface="Times New Roman" panose="02020603050405020304" pitchFamily="18" charset="0"/>
              </a:rPr>
              <a:t>உலகம் வெறுக்கையில்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நீரோ அணைக்கிறீர்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உமது அணைப்பிலே அந்த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வெறுப்பை மறக்கின்றேன்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Ulakam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verukkaiyil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Neero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annaikkireer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annaippilae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antha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Veruppai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marakkinten</a:t>
            </a:r>
            <a:br>
              <a:rPr lang="ta-IN" sz="28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2. கண்ணின் மணிபோல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என்னைக் காக்கின்றீர்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உமது சமூகமே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தினம் எனக்குத் தீபமே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Kannnnin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mannipola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Ennaik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kaakkinteer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samookamae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Thinam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enakkuth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theepamae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3. நீரே என் செல்வம்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ஒப்பற்ற என் செல்வம்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உம்மில் மகிழ்கின்றேன் - நான்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என்னை மறக்கின்றேன்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i-FI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Neerae en selvam</a:t>
            </a:r>
            <a:br>
              <a:rPr lang="fi-FI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Oppatta en selvam</a:t>
            </a:r>
            <a:br>
              <a:rPr lang="fi-FI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Ummil makilkinten - Naan</a:t>
            </a:r>
            <a:br>
              <a:rPr lang="fi-FI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 marakkinten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7644528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722</TotalTime>
  <Words>117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668</cp:revision>
  <dcterms:created xsi:type="dcterms:W3CDTF">2023-03-13T17:37:04Z</dcterms:created>
  <dcterms:modified xsi:type="dcterms:W3CDTF">2024-05-05T10:41:59Z</dcterms:modified>
</cp:coreProperties>
</file>