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03-08-2024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03-08-2024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03-08-2024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03-08-2024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03-08-2024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03-08-2024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03-08-2024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03-08-2024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03-08-2024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000" b="1" i="0" dirty="0">
                <a:effectLst/>
                <a:latin typeface="Times New Roman" panose="02020603050405020304" pitchFamily="18" charset="0"/>
              </a:rPr>
              <a:t>உம்மை நான் ஆராதிப்பேன்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உயிருள்ள ஆராதனை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உண்மையாய் ஆராதிப்பேன்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அது நிரந்தர ஆராதனை (2)</a:t>
            </a: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aarathipaen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Uyirulla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Unmaiyaai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aarathipaen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Athu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niranthara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ta-IN" sz="3000" dirty="0"/>
            </a:b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Times New Roman" panose="02020603050405020304" pitchFamily="18" charset="0"/>
            </a:endParaRPr>
          </a:p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000" b="1" i="0" dirty="0">
                <a:effectLst/>
                <a:latin typeface="Times New Roman" panose="02020603050405020304" pitchFamily="18" charset="0"/>
              </a:rPr>
              <a:t>ஆராதனை ஆராதனை ஆராதனை உமக்குதானே (2)</a:t>
            </a: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i-FI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 aarathanai aarathanai umakuthanae (2)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000" b="1" i="0" dirty="0">
                <a:effectLst/>
                <a:latin typeface="Times New Roman" panose="02020603050405020304" pitchFamily="18" charset="0"/>
              </a:rPr>
              <a:t>கண்ணீரை துருத்தியில் வைப்பவரே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கண்ணீரை வைரமாய் மாற்றுமைய்யா (2)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நிந்தைகள் போராட்டங்கள்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அனைத்தையும் மாற்றுமைய்யா (2) - ஆராதனை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- ஆராதனை</a:t>
            </a: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Kaneeerai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thuruthiyil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vaipavarae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Kaneerai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vairamaai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maatrumaiyaa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Ninthaigal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porathaangal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Anaithaiyum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maatrumaiyaa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மெழுகுபோல் உருகி நான் ஜெபிக்கும் போது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பரத்திலிருந்து இரங்கி வந்தவரே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ஏக்கங்கள் அறிப்பவரே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வேதனை மாற்றுமைய்யா என்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ஆராதனை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Melugupoel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urugi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jebikum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Parathilirunthu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irangi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vanthavarae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Yekkangal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aripavarae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Vethanai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maatrumaiyaa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 (2)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000" b="1" i="0" dirty="0">
                <a:effectLst/>
                <a:latin typeface="Times New Roman" panose="02020603050405020304" pitchFamily="18" charset="0"/>
              </a:rPr>
              <a:t>துதிக்கும் தூதர்கள் இருக்கும் போது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எங்கள் துதிகளை விரும்பினீரே (2)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துயரம் துதியின் பலியை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உமக்கே அர்ப்பணிக்கின்றோம் (2)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- ஆராதனை</a:t>
            </a:r>
            <a:br>
              <a:rPr lang="ta-IN" sz="3000" dirty="0"/>
            </a:br>
            <a:r>
              <a:rPr lang="ta-IN" sz="3000" b="1" i="0" dirty="0">
                <a:effectLst/>
                <a:latin typeface="Times New Roman" panose="02020603050405020304" pitchFamily="18" charset="0"/>
              </a:rPr>
              <a:t>- உம்மை நான் ஆராதிப்பேன்</a:t>
            </a:r>
            <a:endParaRPr lang="en-IN" sz="30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Thuthikum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thoothargal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irukum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Engal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thuthigalai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virumbineerae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Thuyaram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thuthiyin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baliyai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Umakae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arpanikirom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0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br>
              <a:rPr lang="en-IN" sz="3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0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aarathipaen</a:t>
            </a:r>
            <a:endParaRPr lang="en-IN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63585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709</TotalTime>
  <Words>201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630</cp:revision>
  <dcterms:created xsi:type="dcterms:W3CDTF">2023-03-13T17:37:04Z</dcterms:created>
  <dcterms:modified xsi:type="dcterms:W3CDTF">2024-08-03T07:25:34Z</dcterms:modified>
</cp:coreProperties>
</file>