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ஆராதிப்பேன் உம்மை ஆராதிப்பேன்-2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Aarathipen-2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நாட்கள் முடியும் வரை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ஜீவன் பிரியும் வரை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சுவாசம் ஒழியும் வரை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ஆராதிப்பேன்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ஆராதிப்பேன்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suvaasam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aaraathippaen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aaraathippaen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உம்மை ஆராதிப்பேன் உம்மை ஆராதிப்பேன்-2</a:t>
            </a:r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 Aarathipen Ummai Aarathipen-2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81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தாயின் கருவில் உருவாகும் முன்னே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பேர் சொல்லி அழைத்தவர்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தாயினும் மேலாக அன்பு வைத்து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எனக்காக ஜீவன் தந்தீரே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என் நாட்கள் முடியும்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Thaayinum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எத்தனை முறை இடறினாலும்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அத்தனையும் மன்னித்தீரே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நன்மையையும் கிருபையும் தொடரச்செய்து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என்னய் மீண்டும் நடக்க வைத்தீர்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என் நாட்கள் முடியும்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idarinaalum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Aththanaiyum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manniththeerae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thodarachcheythu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meenndum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பாவி என்றே என்னை தள்ளிடாமல்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அன்போடு அணைத்து கொண்டீரே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என்னயும் உம்முடன் சேர்த்துகொள்ள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எனக்காக மீண்டும் வருவீர்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என் நாட்கள் முடியும்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உம்மை ஆராதிப்பேன்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என் நாட்கள் முடியும்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Paavi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thallidaamal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konnteerae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ummudan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serththukolla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meenndum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715</TotalTime>
  <Words>227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647</cp:revision>
  <dcterms:created xsi:type="dcterms:W3CDTF">2023-03-13T17:37:04Z</dcterms:created>
  <dcterms:modified xsi:type="dcterms:W3CDTF">2024-09-20T18:57:06Z</dcterms:modified>
</cp:coreProperties>
</file>