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ஒருவராய் பெரிய அதிசயம் செய்பவர்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சேர கூடாத ஒளியில் இருப்பவர்-2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Oruvaraay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periya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athisayam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seypavar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Sera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koodaatha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oliyil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iruppavar-2</a:t>
            </a:r>
            <a:br>
              <a:rPr lang="ta-IN" sz="2800" dirty="0"/>
            </a:b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உமக்கு உதவி தேவையில்லை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நீரே பெரியவர்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 கரத்தின் வல்லமை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எல்லாம் செய்து முடிக்கும்-2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Umakku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uthavi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thaevaiyillai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periyavar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karaththin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vallamai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Ellaam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seythu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mutikkum-2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நீர் மூச்சு விட்டால் கடலே பிளந்து நிற்கும்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நீர் சொல்லும் போது பிளந்த கடல் ஒன்று சேரும்-2 - உமக்கு உதவி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marL="742950" indent="-742950" algn="ctr">
              <a:buAutoNum type="arabicPeriod"/>
            </a:pP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moochchu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vittal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kadalae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pilanthu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nirkum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sollum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pilantha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kadal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ontu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serum-2 -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Umakku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uthavi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0965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2. காற்றை அனுப்பி கறியை கொடுப்பீர்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கல்லை பிளந்து தண்ணீர் தருவீர்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ஒரு காற்றை அனுப்பி காடை கொடுப்பீர்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கல்லை பிளந்து குடிக்க தண்ணீர் தருவீர் - உமக்கு உதவி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Kaatrai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anuppi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kariyai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koduppeer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Kallai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pilanthu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thannnneer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tharuveer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kaatrai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anuppi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kaatai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koduppeer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Kallai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pilanthu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kutikka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thannnneer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tharuveer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Umakku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uthavi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2459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3. ஒரு வார்த்தை சொன்னால் எல்லாமே மாறிபோகும்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நெருக்கமெல்லாம் தூரம் ஓடி போகும்-2 - உமக்கு உதவி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vaarththai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sonnaal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ellaamae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maaripokum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nerukkamellaam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thooram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oti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pokum-2 -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Umakku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uthavi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9597691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767</TotalTime>
  <Words>167</Words>
  <Application>Microsoft Office PowerPoint</Application>
  <PresentationFormat>Widescreen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798</cp:revision>
  <dcterms:created xsi:type="dcterms:W3CDTF">2023-03-13T17:37:04Z</dcterms:created>
  <dcterms:modified xsi:type="dcterms:W3CDTF">2024-05-11T09:20:47Z</dcterms:modified>
</cp:coreProperties>
</file>