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பாதம் பணிந்தேன் எந்நாளும் துதியே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உம்மையன்றி யாரைப்பாடுவேன் - ஏசையா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அன்பு உள்ளம் பொங்குதே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paninthaen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Ummayanti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Yesayya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ponguthae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பரிசுத்தமே பரவசமே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பரனேசருளே வரம் பொருளே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தேடினதால் கண்டடைந்தேன்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பாடிட பாடல்கள் ஈந்தளித்தீர் – உம்பாதம்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Parisithamae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paravasamae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sarulae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porulae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Thedinathaal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kandadainthaen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paadalgal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eenthalitheer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புது எண்ணெய்யால் புது பெலத்தால்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புதிய கிருபை புது கவியால்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நிரப்பி நிதம் நடத்துகின்றீர்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நூதன சாலேமில் சேர்த்திடுவீர் – உம்பாதம்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belathaal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kaviyaal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nadathuginteer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Noothana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salemil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serthiduveer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நெருக்கத்திலே உம்மை அழைத்தேன்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நெருங்கி உதவி எனக்களித்தீர்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திசைக் கெட்டெங்கும் அலைந்திடாமல்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தீவிரம் வந்தென்னைத் தாங்குகின்றீர் – உம்பாதம்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Nerukkathilae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Nerungi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enakkalitheer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Thisaikettengum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alainthidaamal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Theeviram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thaanguginteer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06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என் முன் செல்லும் உம் சமூகம்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எனக்கு அளிக்கும் இளைப்பாறுதல்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உமது கோலும் உம் தடியும்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உண்மையாய் என்னையும் தேற்றிடுதே – உம்பாதம்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En mun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samugam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ilaipaaruthal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thadium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thettiduthae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4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கனிசெடி நீர் நிலைத்திருக்கும்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கொடியாய் அடியேன் படர்ந்திலங்க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கினை நறுக்கிக் கிளை பிடுங்கி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கர்த்தரே காத்தென்னை சுத்தம் செய்தீர் – உம்பாதம்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Kani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nilaithirukkum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adiyaen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padarnthilanga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narukki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pidungi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endParaRPr lang="en-I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419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6. என் இதய தெய்வமே நீர்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எனது இறைவா ஆருயிரே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நேசிக்கிறேன் இயேசுவே உம்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நேசமுகம் என்று கண்டிடுவேன் – உம்பாதம்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theivamae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iraivaa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aaruyirae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Nesikkiraen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kandiduvaen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63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7. சீருடனே பேருடனே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சிறந்து ஜொலிக்கும் கொடுமுடியில்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சீக்கிரமாய் சேர்த்திடுவீர்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சீயோனை வாஞ்சித்து நாடிடுவேன் – உம்பாதம்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Seerudanae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perudanae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jolikkum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kodumudiyil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Seekkiramaai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sernthiduveer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Seeyonai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vaanjithu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naadugiraen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293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727</TotalTime>
  <Words>312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702</cp:revision>
  <dcterms:created xsi:type="dcterms:W3CDTF">2023-03-13T17:37:04Z</dcterms:created>
  <dcterms:modified xsi:type="dcterms:W3CDTF">2024-05-06T17:40:20Z</dcterms:modified>
</cp:coreProperties>
</file>