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சொன்னால்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மகிழுதைய்யா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சொந்தமெல்லாம் மாறினால்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 நீர் என் சொந்தமானீர்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என் உறவே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நாமம் சொன்னால்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தனிமையெல்லாம் வாடுகையில்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துணைநின்றீரே நன்றி அய்யா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என் பெலனே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நாமம் சொன்னால்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அழகான எந்தன்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நீர் அகோரமானீர்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என் பெலனே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நாமம் சொன்னால்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இரத்தத்தால் கழுவினீரே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ஆவியால் என்னை நிரப்பினீரே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என் பெலனே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நாமம் சொன்னால்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என்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எந்தன் பெலன்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உம்மையன்றி நான் ஒன்றுமில்லை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என் பெலனே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நாமம் சொன்னால்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795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129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640</cp:revision>
  <dcterms:created xsi:type="dcterms:W3CDTF">2023-03-13T17:37:04Z</dcterms:created>
  <dcterms:modified xsi:type="dcterms:W3CDTF">2024-05-05T09:57:09Z</dcterms:modified>
</cp:coreProperties>
</file>