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கிருபை தான் என்னைக் கண்டது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கிருபை தான் என்னைக் காத்தது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கிருபை தான் என்னை நடத்தியது கிருபையே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kandadhu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kathadhu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nadathiyadhu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கிருபை-கிருபை-3 கிருபையே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Kirubai-Kirubai-3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கஷ்டங்கள் என்னை நெருங்கினாலும்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கவலையால் நான் கலங்கினாலும்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துன்பங்கள் என்னை துவட்டினாலும்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காத்தது உம் கிருபையே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Kastangal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nerukkinalum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Thunbangal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thuvatinaalum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மேலான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மாறாத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விலகாத கிருபை கிருபையே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வறுமையால் நான் வாடினாலும்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வியாதியில் நான் வருந்தினாலும்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மரணம் என்னை நெறுங்கினாலும்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காத்தது உம் கிருபையே - மேலான கிருபை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Varumaiyaal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vaadinalum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Viyadhiyal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varundhinaalum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nerunginaalum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87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சாத்தான்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துரத்தினாலும்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பாவம் என்னை நெருங்கினாலும்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உலகம் என்னை மயக்கினாலும்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மீட்டது உங்க கிருபையே - மேலான கிருபை</a:t>
            </a:r>
            <a:br>
              <a:rPr lang="ta-IN" sz="2800" dirty="0"/>
            </a:b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thurathinaalum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nerunginaalum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mayakinaalum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Meetadhu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9369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164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635</cp:revision>
  <dcterms:created xsi:type="dcterms:W3CDTF">2023-03-13T17:37:04Z</dcterms:created>
  <dcterms:modified xsi:type="dcterms:W3CDTF">2024-05-05T09:46:56Z</dcterms:modified>
</cp:coreProperties>
</file>