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அழகான கண்கள் என்னை கண்டதாலே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முடிந்த தென்று நினைத்த நான் உயிர் வாழ்கின்றேன்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1. யாரும் அறியாத என்னை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நன்றாய் அறிந்து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தேடி வந்த நல்ல நேசரே</a:t>
            </a:r>
            <a:br>
              <a:rPr lang="ta-IN" sz="28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தூக்கி எறியப்பட்ட என்னை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வேண்டுமென்று சொல்லி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சேர்த்துக் கொண்ட நல்ல நேசரே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ஒன்றுமில்லாத என்னை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காருண்யத்தாலே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உயர்த்தி வைத்த நல்ல நேசரே</a:t>
            </a:r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64452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709</TotalTime>
  <Words>52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631</cp:revision>
  <dcterms:created xsi:type="dcterms:W3CDTF">2023-03-13T17:37:04Z</dcterms:created>
  <dcterms:modified xsi:type="dcterms:W3CDTF">2024-05-05T09:41:39Z</dcterms:modified>
</cp:coreProperties>
</file>