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உடைந்து போன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உருவாக்கிட கூடும்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தள்ளப்பட்ட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தலைவனாக்கிட கூடும்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தேவனால் கூடாதது ஒன்றுமில்ல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Udaindhupona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Thallappatta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Thalaivanaakkida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thodrummilla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சிறியவனாய் ஆயிரமாய்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மாற்றிடக்கூடும்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எழியவனாய் சேற்றிலிருந்து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தூக்கிட கூடும்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தேவனால் கூடாதது ஒன்றுமில்ல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Siriyavanai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Maattridakkoodum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Yezhiyavanai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Saettrilirundhu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thodrummilla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காணா அற்புதங்கள்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செய்திட கூடும்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வேண்டுதல்கள்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நிறைவேற்றிடக் கூடும்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தேவனால் கூடாதது ஒன்றுமில்ல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Venduthalgal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Niraivettridak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thodrummilla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135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623</cp:revision>
  <dcterms:created xsi:type="dcterms:W3CDTF">2023-03-13T17:37:04Z</dcterms:created>
  <dcterms:modified xsi:type="dcterms:W3CDTF">2024-05-05T09:29:11Z</dcterms:modified>
</cp:coreProperties>
</file>