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உடைந்து போன என்னை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உருவாக்கிட கூடும்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தள்ளப்பட்ட என்னை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தலைவனாக்கிட கூடும்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தேவனால் கூடாதது ஒன்றுமில்ல (4)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Udaindhupona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Uruvaakkida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Koodum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Thallappatta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Thalaivanaakkida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Koodum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Devanaal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Koodaadha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thodrummilla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(4)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சிறியவனாய் ஆயிரமாய்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மாற்றிடக்கூடும்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எழியவனாய் சேற்றிலிருந்து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தூக்கிட கூடும்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தேவனால் கூடாதது ஒன்றுமில்ல (4)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Siriyavanai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Aayiramaai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Maattridakkoodum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Yezhiyavanai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Saettrilirundhu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Thookkida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Koodum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Devanaal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Koodaadha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thodrummilla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(4)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கண்கள் காணா அற்புதங்கள்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செய்திட கூடும்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வேண்டுதல்கள் எல்லாம்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நிறைவேற்றிடக் கூடும்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தேவனால் கூடாதது ஒன்றுமில்ல (4)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Kangal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Kaanaa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Arputhangal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Seidhida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Koodum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Venduthalgal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Niraivettridak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Koodum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Devanaal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Koodaadha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thodrummilla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(4)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706</TotalTime>
  <Words>135</Words>
  <Application>Microsoft Office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623</cp:revision>
  <dcterms:created xsi:type="dcterms:W3CDTF">2023-03-13T17:37:04Z</dcterms:created>
  <dcterms:modified xsi:type="dcterms:W3CDTF">2024-05-05T09:29:11Z</dcterms:modified>
</cp:coreProperties>
</file>