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Thy Word is a lamp unto my feet and a light unto my path.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Thy Word is a lamp unto my feet and a light unto my path.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I feel afraid,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Think I've lost my way,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Still you're there right beside me.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nothing will I fear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long as you are near.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Please be near me to the end.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Thy Word is a lamp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689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not forget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love for me and yet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heart forever is wandering.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be my guide,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hold me to your side,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love you to the end.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699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will I fear as long as you are near.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Please be near me to the end.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540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Thy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Word is a lamp unto my feet and a light unto my path.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Thy Word is a lamp unto my feet and a light unto my path,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a light unto my path.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You're the light unto my path.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18342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1473</TotalTime>
  <Words>191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728</cp:revision>
  <dcterms:created xsi:type="dcterms:W3CDTF">2023-03-13T17:37:04Z</dcterms:created>
  <dcterms:modified xsi:type="dcterms:W3CDTF">2024-06-11T01:22:52Z</dcterms:modified>
</cp:coreProperties>
</file>