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தூயாதி தூயவரே - உமது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புகழை நான் பாடுவேன்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பாரில் எனக்கு வேறென்ன வேண்டும்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உயிருள்ள வரை நின் புகழ் பாட வேண்டும்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சீடரின் கால்களைக் கழுவினவர்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செந்நீரால் என்னுள்ளம் கழுவிடுமே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பாரோனின் நோய்களை நீக்கினவர்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பாவி என் பாவ நோய் நீக்கிடுமே</a:t>
            </a: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842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துயரங்கள் பாரினில் அடைந்தவரே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துன்பங்கள் தாங்கிட பெலன் தாருமே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244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பரலோகில்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இடமுண்டு என்றவரே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பரிவாக எனைச் சேர்க்க வேகம் வாருமே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62854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756</TotalTime>
  <Words>54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669</cp:revision>
  <dcterms:created xsi:type="dcterms:W3CDTF">2023-03-13T17:37:04Z</dcterms:created>
  <dcterms:modified xsi:type="dcterms:W3CDTF">2024-05-03T17:33:30Z</dcterms:modified>
</cp:coreProperties>
</file>