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தூய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ஆவியே, அன்பின்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துணையாளரே, தேற்றும்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ஊற்றுத்தண்ணீரே, உள்ளம் ஏங்குதையா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 வேண்டும், நல்லவரே, வல்லவரே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756</TotalTime>
  <Words>26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671</cp:revision>
  <dcterms:created xsi:type="dcterms:W3CDTF">2023-03-13T17:37:04Z</dcterms:created>
  <dcterms:modified xsi:type="dcterms:W3CDTF">2024-05-03T17:35:55Z</dcterms:modified>
</cp:coreProperties>
</file>