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தூங்காமல் ஜெபிக்கும் வரம் தாங்கப்பா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விழித்திருந்து ஜெபிக்கும்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வரம் தாங்கப்பா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thaangappaa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Viliththirunthu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thaangappaa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தூங்கினால் எதிரி களை விதைப்பான்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ஜெபம் (ஜெபிக்க) மறந்தால்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 ஜெயம் எடுப்பான் –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vithaippaan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eduppaan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உடலை ஒடுக்கணும் உணவைக் குறைக்கணும்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பேச்சை நிறுத்தணும் பெலத்தில் வளரணும்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odukkanum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kuraikkanum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Peachai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valaranum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அன்னாளைப் போல கண்ணீரை வடிக்கணும்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சாமுவேலைக் (எழுப்புதல்) காணும்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இதயத்தை ஊற்றணும்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vatikkanum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Saamuvaelai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kaanumvarai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தானியேல் போல துதிக்கணும் ஜெபிக்கணும்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சிங்கங்களின் வாய்களைத் தினம் தினம் கட்டணும்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Thaaniyael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Singangalin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1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பவுலைப் போல சிறையிலே ஜெபிக்கணும்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கதவுகள் திறக்கணும் கட்டுகள் நீங்கணும்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Pavulai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thirakkanum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neenganum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1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மோசேயைப் போல மலை மேல் ஏறணும்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கரங்களை விரிக்கணும் கதறணும் தேசத்திற்காய்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Moseyai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virikkanum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desathirkaai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0236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756</TotalTime>
  <Words>154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663</cp:revision>
  <dcterms:created xsi:type="dcterms:W3CDTF">2023-03-13T17:37:04Z</dcterms:created>
  <dcterms:modified xsi:type="dcterms:W3CDTF">2024-05-03T17:17:20Z</dcterms:modified>
</cp:coreProperties>
</file>