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திருகரத்தால் தாங்கியென்னை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திருசித்தம் போல் நடத்திடுமே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குயவன் கையில் களிமண்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அனுதினம் நீர் வனைந்திடுமே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உம் வசனம் தியானிக்கையில்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இதயமதில் ஆறுதலே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காரிருளில் நடக்கையிலே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தீபமாக வழி நடத்தும்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ஆழ்கடலில் அலைகளினால்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அசையும் போது என் படகில்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ஆத்ம நண்பர் இயேசு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சேர்ந்திடுவேன் அவர் சமூகம்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அவர் நமக்காய் ஜீவன்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அளித்தனரே இந்த மீட்பு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கண்களினால் காண்கிறேனே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இன்ப கானான் தேசமதை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750</TotalTime>
  <Words>65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642</cp:revision>
  <dcterms:created xsi:type="dcterms:W3CDTF">2023-03-13T17:37:04Z</dcterms:created>
  <dcterms:modified xsi:type="dcterms:W3CDTF">2024-05-01T10:21:01Z</dcterms:modified>
</cp:coreProperties>
</file>