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There's nothing worth more that will ever come close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 thing can compare, You're our living hope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 presence, Lord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I've tasted and seen of the sweetest of loves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Where my heart becomes free and my shame is undone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 presence, Lord</a:t>
            </a:r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689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Holy Spirit, You are welcome here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Come flood this place and fill the atmosphere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 glory, God, is what our hearts long for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be overcome by Your presence, Lord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699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I've tasted and seen, of the sweetest of loves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Where my heart becomes free, and my shame is undone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By Your presence, Lord</a:t>
            </a:r>
            <a:endParaRPr lang="en-I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540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Let 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us become more aware of Your presence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Let us experience the glory of Your goodness</a:t>
            </a:r>
            <a:endParaRPr lang="en-I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62435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1474</TotalTime>
  <Words>132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739</cp:revision>
  <dcterms:created xsi:type="dcterms:W3CDTF">2023-03-13T17:37:04Z</dcterms:created>
  <dcterms:modified xsi:type="dcterms:W3CDTF">2024-06-11T01:27:47Z</dcterms:modified>
</cp:coreProperties>
</file>