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a fountain filled with blood,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Drawn from Immanuel's veins,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sinners plunged beneath that flood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Lose all their guilty stains: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Lose all their guilty stains,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Lose all their guilty stains;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sinners plunged beneath that flood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Lose all their guilty stains.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dying thief rejoiced to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fountain in His day;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there have I, though vile as he,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Washed all my sins away: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Washed all my sins away,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Washed all my sins away;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there have I, though vile as he,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Washed all my sins away.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Dear dying Lamb, Thy precious blood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Shall never lose its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pow'r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Till all the ransomed church of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safe, to sin no more: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safe, to sin no more,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safe, to sin no more;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Till all the ransomed church of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safe, to sin no more.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E'er since by faith I saw the stream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Thy flowing wounds supply,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Redeeming love has been my theme,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shall be till I die: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shall be till I die,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shall be till I die;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Redeeming love has been my theme,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shall be till I die.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poor, lisping,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stamm'ring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tongue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Lies silent in the grave,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in a nobler, sweeter song,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sing Thy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pow'r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save: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sing Thy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pow'r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save,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sing Thy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pow'r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save;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in a nobler, sweeter song,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sing Thy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pow'r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save.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243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1474</TotalTime>
  <Words>314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744</cp:revision>
  <dcterms:created xsi:type="dcterms:W3CDTF">2023-03-13T17:37:04Z</dcterms:created>
  <dcterms:modified xsi:type="dcterms:W3CDTF">2024-06-11T01:30:52Z</dcterms:modified>
</cp:coreProperties>
</file>