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11-06-2024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11-06-2024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11-06-2024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11-06-2024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11-06-2024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11-06-2024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11-06-2024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11-06-2024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11-06-2024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On a hill far away stood an old rugged cross,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emblem of </a:t>
            </a:r>
            <a:r>
              <a:rPr lang="en-US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suff'ring</a:t>
            </a: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and shame,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And I love that old cross where the Dearest and Best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For a world of lost sinners was slain.</a:t>
            </a:r>
            <a:endParaRPr lang="en-IN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 I'll cherish the old rugged cross,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Till my trophies at last I lay down;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 will cling to the old rugged cross,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And exchange it some day for a crown.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IN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16896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Oh, that old rugged cross, so despised by the world,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Has a wondrous attraction for me;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For the dear Lamb of God left His glory above,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To bear it to dark Calvary.</a:t>
            </a:r>
            <a:endParaRPr lang="en-IN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86992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 the old rugged cross, stained with blood so divine,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 wondrous beauty I see;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For 'twas on that old cross Jesus suffered and died,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To pardon and sanctify me.</a:t>
            </a:r>
            <a:endParaRPr lang="en-IN" sz="6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9540507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1473</TotalTime>
  <Words>159</Words>
  <Application>Microsoft Office PowerPoint</Application>
  <PresentationFormat>Widescreen</PresentationFormat>
  <Paragraphs>20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Century Gothic</vt:lpstr>
      <vt:lpstr>Vapor Trail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733</cp:revision>
  <dcterms:created xsi:type="dcterms:W3CDTF">2023-03-13T17:37:04Z</dcterms:created>
  <dcterms:modified xsi:type="dcterms:W3CDTF">2024-06-11T01:25:07Z</dcterms:modified>
</cp:coreProperties>
</file>