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a hill far away stood an old rugged cross,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emblem of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suff'ring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shame,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 love that old cross where the Dearest and Best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a world of lost sinners was slain.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 I'll cherish the old rugged cross,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Till my trophies at last I lay down;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cling to the old rugged cross,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exchange it some day for a crown.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68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Oh, that old rugged cross, so despised by the world,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Has a wondrous attraction for me;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the dear Lamb of God left His glory above,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bear it to dark Calvary.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699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old rugged cross, stained with blood so divine,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wondrous beauty I see;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'twas on that old cross Jesus suffered and died,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pardon and sanctify me.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54050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1473</TotalTime>
  <Words>159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733</cp:revision>
  <dcterms:created xsi:type="dcterms:W3CDTF">2023-03-13T17:37:04Z</dcterms:created>
  <dcterms:modified xsi:type="dcterms:W3CDTF">2024-06-11T01:25:07Z</dcterms:modified>
</cp:coreProperties>
</file>