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heavenly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armour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we'll enter the land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battle belongs to the Lord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 weapon that's fashioned against us shall stand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battle belongs to the Lord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sing glory and honor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Power and strength to the Lord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428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power of darkness comes in like a flood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battle belongs to the Lord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He's raised up a standard, the power of His blood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battle belongs to the Lord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811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When your enemy presses in hard do not fear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battle belongs to the Lord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Take courage my friend, your redemption is near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battle belongs to the Lord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68048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1473</TotalTime>
  <Words>110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713</cp:revision>
  <dcterms:created xsi:type="dcterms:W3CDTF">2023-03-13T17:37:04Z</dcterms:created>
  <dcterms:modified xsi:type="dcterms:W3CDTF">2024-06-11T01:14:45Z</dcterms:modified>
</cp:coreProperties>
</file>