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தகப்பனே தந்தையே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தலைநிமிரச் செய்பவர் நீரே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கேடகம் நீரே மகிமையும்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 நிமிரச் செய்பவர் நீரே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 நிமிரச் செய்பவர் நீரே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Thalainimirach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Kaedakam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makimaiyum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nimirach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nimirach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seypavar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எதிரிகள் எவ்வளவாய் பெருகிவிட்டனர்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எதிர்த்தெழுவோர் எத்தனை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மிகுந்து விட்டனர்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evvalavaay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perukivittanar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Ethirththeluvor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Mikunthu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vittanar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ஆனாலும் சோர்ந்து போவதில்லை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தளர்ந்து விடுவதில்லை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தகப்பன் நீர் தாங்குகிறீர்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என்னைத் தள்ளாட விடமாட்டீர்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Aanaalum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Thalarnthu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viduvathillai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thaangukireer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Ennaith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thallaada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vidamaattir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படுத்துறங்கி மகிழ்வுடனே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விழித்தெழுவேன்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ஏனெனில் கர்த்தர்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ஆதரிக்கின்றீர்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Paduththurangi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makilvudanae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Viliththeluvaen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Aenenil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aatharikkinteer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3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அச்சமில்லையே கலக்கமில்லையே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 தரும் கர்த்தர் என்னோடு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தோல்வி என்றும் எனக்கில்லையே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Achchamillaiyae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kalakkamillaiyae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Vetti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ennodu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enakkillaiyae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36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ஒன்றுக்கும் நான் கலங்காமல்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ஸ்தோத்தரிப்பேன்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அறிவுக்கெட்டா பேர் அமைதி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பாதுகாக்குதே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Ontukkum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kalangaamal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Sthoththarippaen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Arivukketta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amaithi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Paathukaakkuthae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5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விரும்பத்தக்கவை, தூய்மையானவை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அவைகளையே தியானம் செய்கின்றேன்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தினம் அறிக்கை செய்து ஜெயம் எடுப்பேன்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virumpaththakkavai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thooymaiyaanavai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Avaikalaiyae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thiyaanam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seykinten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arikkai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seythu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eduppaen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05170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209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627</cp:revision>
  <dcterms:created xsi:type="dcterms:W3CDTF">2023-03-13T17:37:04Z</dcterms:created>
  <dcterms:modified xsi:type="dcterms:W3CDTF">2024-05-01T09:23:15Z</dcterms:modified>
</cp:coreProperties>
</file>