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தடுமாறூம் கால்களை கண்டேன்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குளமாகி போனதையா-2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</a:rPr>
              <a:t>T</a:t>
            </a: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hadumaaroom kaalkalai kanntaen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 kulamaaki ponathaiyaa-2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பாரமான சிலுவை என்று இரக்கிவைக்கவில்லை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கூர்மையான ஆனி என்று புறக்கணிக்கவில்லை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யோசித்தீரே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நேசித்தீரே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ஜீவன் தந்தீரே -2 – தடுமாறூம்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irakkivaikkavillai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Koormaiyaana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purakkannikkavillai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yosiththeerae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Thadumaaroom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குறுதிச்சிந்தி பாடுபட்டும் மறுதளிக்கவில்லை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மரணம் சூழ்ந்த நேரத்திலும் விட்டுகொடுக்கவில்லை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யோசித்தீரே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நேசித்தீரே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ஜீவன் தந்தீரே -2 – தடுமாறூம்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Kuruthichchinthi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paadupattum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maruthalikkavillai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Mmaranam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vittukodukkavillai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yosiththeerae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naesiththeerae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Thadumaaroom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112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622</cp:revision>
  <dcterms:created xsi:type="dcterms:W3CDTF">2023-03-13T17:37:04Z</dcterms:created>
  <dcterms:modified xsi:type="dcterms:W3CDTF">2024-04-28T15:24:27Z</dcterms:modified>
</cp:coreProperties>
</file>