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23-04-2025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23-04-2025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23-04-2025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23-04-2025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23-04-2025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23-04-2025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23-04-2025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23-04-2025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23-04-2025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23-04-2025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23-04-2025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23-04-2025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23-04-2025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23-04-2025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23-04-2025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23-04-2025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சுகம் பெலன் எனக்குள்ளே பாய்ந்து செல்லுதே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வல்லமை நதியாய் பரவி பாயுதே -2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Sukam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pelan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enakkullae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paaynthu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selluthae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nathiyaay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paravi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paayuthae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-2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இரத்த குழாய்கள் கண்கள் செவி வாய்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தவணி எங்கும் பாய்கின்றதே -2</a:t>
            </a:r>
            <a:br>
              <a:rPr lang="ta-IN" sz="2800" dirty="0"/>
            </a:br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Iraththa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kulaaykal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kannkal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sevi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vaay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Thavanni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engum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paaykintathae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BCC52B-3E00-8DF5-22C1-ED57769B86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17EFF8B7-BE3F-3FA1-EC28-152D34D4A1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dirty="0"/>
          </a:p>
          <a:p>
            <a:pPr algn="ctr"/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 வல்லமையால் சுகமானேன்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 வார்த்தையால் சுகமானேன்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 தழும்புகளால் சுகமானேன்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 தயவினால் சுகமானேன்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vallamaiyaal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sukamaanaen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vaarththaiyaal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sukamaanaen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thalumpukalaal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sukamaanaen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thayavinaal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sukamaanaen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9059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இயேசையா இரெட்சகரே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சுகம் தரும் என் தெய்வமே – உம்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Iyaesaiyaa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iretchakarae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Sukam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theyvamae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Um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2800" b="1" i="0" dirty="0">
                <a:effectLst/>
                <a:latin typeface="Times New Roman" panose="02020603050405020304" pitchFamily="18" charset="0"/>
              </a:rPr>
              <a:t>முதுகு தண்டு இதயம் மூளை நரம்பு</a:t>
            </a:r>
            <a:r>
              <a:rPr lang="en-IN" sz="2800" b="1" i="0" dirty="0">
                <a:effectLst/>
                <a:latin typeface="Times New Roman" panose="02020603050405020304" pitchFamily="18" charset="0"/>
              </a:rPr>
              <a:t> 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இரத்தம் 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வல்லமை பாய்கின்றதே-2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குடல் தோல் கணையம் இரைப்பை வயிறு</a:t>
            </a:r>
            <a:r>
              <a:rPr lang="en-IN" sz="2800" b="1" i="0" dirty="0">
                <a:effectLst/>
                <a:latin typeface="Times New Roman" panose="02020603050405020304" pitchFamily="18" charset="0"/>
              </a:rPr>
              <a:t> 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சதை 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எங்கும் பாய்கின்றதே – இயேசையா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742950" indent="-742950" algn="ctr">
              <a:buAutoNum type="arabicPeriod"/>
            </a:pP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ctr">
              <a:buAutoNum type="arabicPeriod"/>
            </a:pP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Muthuku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thanndu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ithayam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moolai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narampu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iraththam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paaykintathae-2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Kudal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kannaiyam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iraippai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vayiru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sathai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IN" sz="2800" b="1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IN" sz="2800" b="1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ngum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paaykintathae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Yaesaiyaa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முட்டு ஈரல் மூட்டு கை கால் பிசுக்கள்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வல்லமை பாய்கின்றதே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எலும்பு நரம்புகள் சிறுநீரகங்கள்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தலையெங்கும் பாய்கின்றதே – இயேசையா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Muttu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eeral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moottu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kai kaal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pisukkal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paaykintathae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Elumpu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narampukal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siruneerakangal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Thalaiyengum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paaykintathae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Yaesaiyaa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88802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3. கர்ப்பபை கட்டி காயங்கள் புண்கள்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வல்லமை பாய்கின்றதே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முடக்கு வாதங்கள் நுரை ஈரல்கள்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சுவாசமெங்கும் பாய்கின்றதே – இயேசையா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Karppapai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katti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kaayangal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punnkal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paaykintathae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Mudakku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vaathangal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nurai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eeralkal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Suvaasamengum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paaykintathae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Yaesaiyaa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468685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740</TotalTime>
  <Words>213</Words>
  <Application>Microsoft Office PowerPoint</Application>
  <PresentationFormat>Widescreen</PresentationFormat>
  <Paragraphs>41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730</cp:revision>
  <dcterms:created xsi:type="dcterms:W3CDTF">2023-03-13T17:37:04Z</dcterms:created>
  <dcterms:modified xsi:type="dcterms:W3CDTF">2025-04-23T01:58:12Z</dcterms:modified>
</cp:coreProperties>
</file>