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01-08-2024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01-08-2024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01-08-2024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01-08-2024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01-08-2024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01-08-2024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01-08-2024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01-08-2024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01-08-2024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01-08-2024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01-08-2024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01-08-2024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01-08-2024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01-08-2024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01-08-2024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01-08-2024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01-08-2024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01-08-2024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Spirit of the Sovereign Lord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Come and make Your presence known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Reveal the glory of the Living God (2)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Let the weight of Your glory cover us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Let the life of Your river flow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Let the truth of Your kingdom reign in us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Let the weight of Your glory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Let the weight of Your glory fall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 do not seek Your hand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 only seek Your face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 want to know You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 want to see You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Reveal Your glory in this place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Let the weight of Your glory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Let the weight of Your glory fall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190137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711</TotalTime>
  <Words>109</Words>
  <Application>Microsoft Office PowerPoint</Application>
  <PresentationFormat>Widescreen</PresentationFormat>
  <Paragraphs>18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Century Gothic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643</cp:revision>
  <dcterms:created xsi:type="dcterms:W3CDTF">2023-03-13T17:37:04Z</dcterms:created>
  <dcterms:modified xsi:type="dcterms:W3CDTF">2024-08-01T02:06:38Z</dcterms:modified>
</cp:coreProperties>
</file>