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சூழ்நிலை எதுவானாலும்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 இயேசு பெரியவரே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சூழ்நிலை எதிரானாலும்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 இயேசு பெரியவரே-2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Soolnilai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ethuvaanaalum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Soolnilai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ethiraanaalum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periyavarae-2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பெரியவரே பெரியவரே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 இயேசு பெரியவரே-2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periyavarae-2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உலகத்தில் இருப்பவனைப்பார்க்கிலும்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 இயேசு பெரியவரே-2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-சூழ்நிலை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Ulakaththil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iruppavanaippaarkkilum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periyavarae-2 -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Soolnilai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புயலை பார்க்காதே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 பயந்து போய்விடுவாய்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அலைகளை பார்க்காதே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 அமிழ்ந்து போய்விடுவாய்-2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அழைத்தவர் முன்னே நிற்கின்றார்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வார்த்தையால் சூழ்நிலை மாற்றிடுவார்-2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வார்த்தையால் சூழ்நிலை மாற்றிடுவார்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பெரியவரே பெரியவரே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Puyalai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paarkkaathae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poyviduvaay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Alaikalai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paarkkaathae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amilnthu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poyviduvaay-2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Alaiththavar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nirkintar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vaarththaiyaal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soolnilai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maattiduvaar-2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vaarththaiyaal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soolnilai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maattiduvaar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799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தப்பிப்பிழைப்போமோ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 நிச்சயம் இல்லையோ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உடைந்த கப்பலின் மேல்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உள்ளம் பதறுதோ-2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கப்பலே உடைந்து போனாலும்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உடைந்த பலகையிலே கரை சேர்த்திடுவார்-2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நிச்சயம் கரை சேர்த்திடுவார்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பெரியவரே பெரியவரே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51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Thappippilaippomo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nichchayam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illaiyo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Utaintha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kappalin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patharutho-2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Kappalae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utainthu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Utaintha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palakaiyilae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serththiduvaar-2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Nichchayam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serththiduvaar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29181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718</TotalTime>
  <Words>187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639</cp:revision>
  <dcterms:created xsi:type="dcterms:W3CDTF">2023-03-13T17:37:04Z</dcterms:created>
  <dcterms:modified xsi:type="dcterms:W3CDTF">2024-09-20T17:39:40Z</dcterms:modified>
</cp:coreProperties>
</file>