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696" autoAdjust="0"/>
    <p:restoredTop sz="94660"/>
  </p:normalViewPr>
  <p:slideViewPr>
    <p:cSldViewPr snapToGrid="0">
      <p:cViewPr varScale="1">
        <p:scale>
          <a:sx n="66" d="100"/>
          <a:sy n="66" d="100"/>
        </p:scale>
        <p:origin x="75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28-04-2024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28-04-2024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28-04-2024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28-04-2024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28-04-2024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28-04-2024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28-04-2024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28-04-2024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28-04-2024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28-04-2024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28-04-2024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28-04-2024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28-04-2024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28-04-2024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28-04-2024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28-04-2024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28-04-2024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28-04-2024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சொந்தம் என்று சொல்லிக் கொள்ள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உம்மை விட யாரும் இல்ல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சொத்து என்று அள்ளிக் கொள்ள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உம்மை விட ஏதும் இல்ல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இயேசுவே இயேசுவே எல்லாம் இயேசுவே (2)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Sontham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Endru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Solli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Kolla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Ummai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Vida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Yaarum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Illa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Sothu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Endru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Alli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Kolla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Ummai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Vida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Yethum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Illa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Yesuvey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Yesuvey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Ellam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Yesuvey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(2)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marL="514350" indent="-514350" algn="ctr">
              <a:buAutoNum type="arabicPeriod"/>
            </a:pPr>
            <a:r>
              <a:rPr lang="ta-IN" sz="2800" b="1" i="0" dirty="0">
                <a:effectLst/>
                <a:latin typeface="Times New Roman" panose="02020603050405020304" pitchFamily="18" charset="0"/>
              </a:rPr>
              <a:t>உம் தழும்புகளால் நான் சுகமானேன்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உம் வார்த்தையினால் நான் பெலனானேன்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நான் பெலனானேன் நான் பெலனானேன் – சொந்தம்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marL="742950" indent="-742950" algn="ctr">
              <a:buAutoNum type="arabicPeriod"/>
            </a:pP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1. Um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Thalumbugalal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Naan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Sugamaanen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Vaarthaiyinaal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Naan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Belanaanen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Naan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Belanaanen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naan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Belanaanen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Sontham</a:t>
            </a: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58337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2. உம் கிருபையினால் நான் பிழைத்துக் கொண்டேன்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உம் பாசத்தினால் நான் திகைத்துப் போனேன்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நான் திகைத்துப் போனேன் நான் திகைத்துப் போனேன் – சொந்தம்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2. Um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Kiraubayinaal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Naan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Pizhaithu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Konden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Paasathinaal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Naan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Thigaithu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Ponen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Naan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Thigaithu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Ponen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naan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thigaithu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ponen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Sontham</a:t>
            </a: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63533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3. உம் ஆவியினால் நான் பிறந்து விட்டேன்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உம் ஊழியத்திற்காய் நான் உயிர் வாழ்வேன்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நான் உயிர் வாழ்வேன் நான் உயிர் வாழ்வேன் – சொந்தம்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3. Um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Aaviyaanal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Naan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Piranthu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Vitten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Ooliyathirkkai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Naan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Uyir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Vazhven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Naan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Uyir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Vazhven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Naan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Uyir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Vazhven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Sontham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61901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இயேசுவே இயேசுவே எல்லாம் இயேசுவே (3)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Yesuvae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yesuvae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ellam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yesuvae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(3)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8880232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739</TotalTime>
  <Words>187</Words>
  <Application>Microsoft Office PowerPoint</Application>
  <PresentationFormat>Widescreen</PresentationFormat>
  <Paragraphs>29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Century Gothic</vt:lpstr>
      <vt:lpstr>Times New Roman</vt:lpstr>
      <vt:lpstr>Vapor Trail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722</cp:revision>
  <dcterms:created xsi:type="dcterms:W3CDTF">2023-03-13T17:37:04Z</dcterms:created>
  <dcterms:modified xsi:type="dcterms:W3CDTF">2024-04-28T14:47:04Z</dcterms:modified>
</cp:coreProperties>
</file>