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சிறுமையும் எளிமையும் ஆன என்மேல்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நினைவாய் இருப்பவரே.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Sirumaiyum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elimaiyum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enmael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Ninaivaai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irupavarae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பெலனும் நீரே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கோட்டையும் நீரே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தேடுகிறேன்..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வாஞ்சிக்கிறேன்...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belanum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Kottaiyum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thedugiraen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Vaanjukiraen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... (2)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கர்த்தாவே நான் நிலையற்றவன்.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கால்களை ஸ்திரப்படுத்தும் - 2 - என் பெலனும்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nilaiyatravan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kaalgalai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isthirpaduthum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- 2 - 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belanum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தகப்பனே உந்தன் தயை கொண்ட அன்பால்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தழுவி என்னை தாங்குமே..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தயங்கிடும் நேரத்தில் தேவா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உந்தன் தோளில் சுமந்திடுமே.. (2) - கர்த்தாவே.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Thagapanae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kondha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Thaluvi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thaangumae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..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Thayangidum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nerathil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Tholil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sumanthidumae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.. (2)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Karthavae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2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. உலர்ந்த என் எலும்புகள் உயிரடைந்தோங்க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தேவா உம் பெலன் தாருமே.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உயிருள்ள வரையில் உமக்காக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வாழும் உணர்வினை உருவாக்குமே. (2) - கர்த்தாவே.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Ularntha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elumbugal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uyiradainthonga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thaarumae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..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Uyirulla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varaiyil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umakaga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Unarvinai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uruvakkumae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.. (2)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Karthavae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888023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736</TotalTime>
  <Words>190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712</cp:revision>
  <dcterms:created xsi:type="dcterms:W3CDTF">2023-03-13T17:37:04Z</dcterms:created>
  <dcterms:modified xsi:type="dcterms:W3CDTF">2024-04-28T14:32:02Z</dcterms:modified>
</cp:coreProperties>
</file>