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சிறு வயதில் இருந்து சுமந்தவரே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யாரிடமும் கொடுக்காமல் வளர்த்தவரே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Yaaridamum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Kodakkamal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Valarthavarae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தோளில் இருந்த சுகமும்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முத்தத்தில் இருந்த அன்பும்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மறக்க முடியல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 விட்டு வாழ தெரியல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Muththathil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Theriyala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அன்பு பெருசு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கிருபையும் பெருசு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ஆற்றி தேற்றி அரவணைக்கிற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மட்டும் தான் பெருசு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Anbu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Perusu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Perusu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Theattri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Aravanaikira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அரவணைப்பவரே உமக்கு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ஆசிர்வதிப்பவரே உமக்கு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Aaravanaipavarae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Aaseervathipavarae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Uamkku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arenR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தூக்கும்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கொஞ்சும்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பேரானந்தம் கொள்கிறேன்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கண்களில் இருக்கும்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உலகை மறக்கிறேன்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நிழலில் நடக்கும்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என்னையே மறக்கிறேன்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இயேசையா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மட்டும் போதுமையா - உங்க அன்பு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7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.Neenga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Pearanantham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Kolkirean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Kankalil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Marakkirean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Nizhalail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Marakkirean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Yeasaiya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Yeasaiya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Pothumaiya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Anbu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2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2) நான் அழும்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இல்ல விழும்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கரம்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வருகுதே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என்னை பிடிக்கும்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பயத்தை மறக்குறேன்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சமுகம் இருக்கும்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குறைவை மறக்குறேன்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இயேசையா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மட்டும் போதுமையா - உங்க அன்பு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0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2.Naan Alum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Marakkurean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Marakkurean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Yeasaiya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Yeasaiya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Anbu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9520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757</TotalTime>
  <Words>253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664</cp:revision>
  <dcterms:created xsi:type="dcterms:W3CDTF">2023-03-13T17:37:04Z</dcterms:created>
  <dcterms:modified xsi:type="dcterms:W3CDTF">2024-05-08T14:19:18Z</dcterms:modified>
</cp:coreProperties>
</file>