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சிங்கக் குட்டிகள் பட்டினி கிடக்கும்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ஆண்டவரைத் தேடுவோர்க்கு குறையில்லையே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குறையில்லையே குறையில்லையே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ஆண்டவரைத் தேடுவோர்க்கு குறையில்லையே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kuttigal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pattini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kidakum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Aandavari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theduvorku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kuraiyilaiyae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Kuraiyilaiyae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kuraiyilaiyae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aandavari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theduvorku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kuraiyilaiyae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புல்லுள்ள இடங்களிலே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மேய்க்கின்றார்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தண்ணீரண்டை கூட்டிச் சென்று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தாகம் தீர்க்கின்றார்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Pullu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idangalilae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meikinrar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Thaneerandai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sendru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theerkinrar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ஆத்துமாவை தேற்றுகின்றார்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 பொழிகின்றார்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ஜீவனுள்ள நாட்களெல்லாம்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 என்னைத் தொடரும்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Aathumavai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thethrukindrar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polikindrar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Jeevanulla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thodarum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எதிரிகள் முன் விருந்தொன்றை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ஆயத்தப்படுத்துகின்றார்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தலையை எண்ணையினால்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அபிஷேகம் செய்கின்றார்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virunthondri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Aayathapaduthukindrar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ennaiyinaal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Aabisegam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seikindrar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என் தேவன் தம்முடைய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மகிமை செல்வத்தினால்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குறைகளையே கிறிஸ்துவுக்குள்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நிறைவாக்கி நடத்திடுவார்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thamudaiya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selvathinaal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Kuraigalaiyae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christuvukul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Niraivaaki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nadathiduvaar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88023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728</TotalTime>
  <Words>142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703</cp:revision>
  <dcterms:created xsi:type="dcterms:W3CDTF">2023-03-13T17:37:04Z</dcterms:created>
  <dcterms:modified xsi:type="dcterms:W3CDTF">2024-04-28T13:53:55Z</dcterms:modified>
</cp:coreProperties>
</file>