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சிங்க கெபியில் நான் விழுந்தேன்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என்னோடு அமர்ந்திருந்தார்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சுட்டெரிக்கும் அக்கினியில் நடந்தேன்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பனித்துளியாய் என்னை நனைத்தார்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kepiyil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vilunthaen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amarnthirunthaar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Sutterikkum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Paniththuliyaay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nanaiththaar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சிங்க கெபியோ சூளை நெருப்போ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என்னை காத்திடுவார்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அவரே என்னை காப்பவர்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அவரே என்னை காண்பவர்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சிங்க கெபியோ சூளை நெருப்போ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என்னை காத்திடுவார்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kepiyo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neruppo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kaaththiduvaar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kaappavar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kaannpavar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kepiyo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neruppo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kaaththiduvaar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எதிரிகள் எனை சுற்றி வந்தாலும்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தூதர் சேனைகள் கொண்டென்னை காப்பாரே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ஆவியினால் யுத்தம் வெல்வேனே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சாத்தானை சமுத்திரம் விழுங்குமே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Ethirikal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konndennai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kaappaarae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Aaviyinaal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yuththam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velvaenae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Saaththaanai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samuththiram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vilungumae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அவரே என்னை காப்பவர்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அவரே என்னை காண்பவர்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சிங்க கெபியோ சூளை நெருப்போ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என்னை காத்திடுவார்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kaappavar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kaannpavar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kepiyo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neruppo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kaaththiduvaar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இராஜ்ஜியம் எனக்குள்ளே வந்ததால்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சூழ்ச்சிகள் எனை ஒன்றும் செய்யாதே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அற்புதம் எனக்காக செய்பவர்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அதிசயமாய் வழி நடத்துவார்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Iraajjiyam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enakkullae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vanthathaal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Soolchchikal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seyyaathae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enakkaaka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seypavar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athisayamaay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vali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880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அவரே என்னை காப்பவர்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அவரே என்னை காண்பவர்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சிங்க கெபியோ சூளை நெருப்போ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என்னை காத்திடுவார்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kaappavar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kaannpavar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kepiyo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neruppo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kaaththiduvaar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95278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731</TotalTime>
  <Words>259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706</cp:revision>
  <dcterms:created xsi:type="dcterms:W3CDTF">2023-03-13T17:37:04Z</dcterms:created>
  <dcterms:modified xsi:type="dcterms:W3CDTF">2024-04-28T14:00:48Z</dcterms:modified>
</cp:coreProperties>
</file>