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696" autoAdjust="0"/>
    <p:restoredTop sz="94660"/>
  </p:normalViewPr>
  <p:slideViewPr>
    <p:cSldViewPr snapToGrid="0">
      <p:cViewPr varScale="1">
        <p:scale>
          <a:sx n="66" d="100"/>
          <a:sy n="66" d="100"/>
        </p:scale>
        <p:origin x="756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28-04-2024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சிங்க கெபியில் நான் விழுந்தேன்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என்னோடு அமர்ந்திருந்தார்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சுட்டெரிக்கும் அக்கினியில் நடந்தேன்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பனித்துளியாய் என்னை நனைத்தார்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kepiyil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naan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vilunthaen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ennodu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amarnthirunthaar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Sutterikkum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akkiniyil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nadanthaen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Paniththuliyaay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nanaiththaar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835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சிங்க கெபியோ சூளை நெருப்போ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என்னை காத்திடுவார் 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அவரே என்னை காப்பவர்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அவரே என்னை காண்பவர் 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சிங்க கெபியோ சூளை நெருப்போ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என்னை காத்திடுவார் – 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kepiyo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neruppo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kaaththiduvaar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kaappavar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kaannpavar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kepiyo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neruppo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kaaththiduvaar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58337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எதிரிகள் எனை சுற்றி வந்தாலும்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தூதர் சேனைகள் கொண்டென்னை காப்பாரே 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ஆவியினால் யுத்தம் வெல்வேனே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சாத்தானை சமுத்திரம் விழுங்குமே – 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Ethirikal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sutti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vanthaalum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Thoothar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senaikal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konndennai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kaappaarae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Aaviyinaal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yuththam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velvaenae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Saaththaanai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samuththiram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vilungumae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2800" dirty="0"/>
            </a:br>
            <a:endParaRPr lang="en-IN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63533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அவரே என்னை காப்பவர்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அவரே என்னை காண்பவர் 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சிங்க கெபியோ சூளை நெருப்போ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என்னை காத்திடுவார் – 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kaappavar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kaannpavar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kepiyo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neruppo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kaaththiduvaar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1901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இராஜ்ஜியம் எனக்குள்ளே வந்ததால்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சூழ்ச்சிகள் எனை ஒன்றும் செய்யாதே 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அற்புதம் எனக்காக செய்பவர்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என்னை அதிசயமாய் வழி நடத்துவார் – 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Iraajjiyam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enakkullae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vanthathaal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Soolchchikal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ontum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seyyaathae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Arputham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enakkaaka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seypavar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athisayamaay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vali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nadaththuvaar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88802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algn="ctr"/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</a:endParaRPr>
          </a:p>
          <a:p>
            <a:pPr algn="ctr"/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அவரே என்னை காப்பவர்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அவரே என்னை காண்பவர் - 2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சிங்க கெபியோ சூளை நெருப்போ</a:t>
            </a:r>
            <a:br>
              <a:rPr lang="ta-IN" sz="2800" dirty="0"/>
            </a:br>
            <a:r>
              <a:rPr lang="ta-IN" sz="2800" b="1" i="0" dirty="0">
                <a:effectLst/>
                <a:latin typeface="Times New Roman" panose="02020603050405020304" pitchFamily="18" charset="0"/>
              </a:rPr>
              <a:t>அவர் என்னை காத்திடுவார் – 2</a:t>
            </a:r>
            <a:endParaRPr lang="en-IN" sz="28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  <a:p>
            <a:pPr algn="ctr"/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kaappavar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Avarae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kaannpavar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Singa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kepiyo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soolai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neruppo</a:t>
            </a:r>
            <a:br>
              <a:rPr lang="en-IN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Avar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28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kaaththiduvaar</a:t>
            </a:r>
            <a:r>
              <a:rPr lang="en-IN" sz="28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endParaRPr lang="en-IN" sz="3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4952785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731</TotalTime>
  <Words>259</Words>
  <Application>Microsoft Office PowerPoint</Application>
  <PresentationFormat>Widescreen</PresentationFormat>
  <Paragraphs>30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706</cp:revision>
  <dcterms:created xsi:type="dcterms:W3CDTF">2023-03-13T17:37:04Z</dcterms:created>
  <dcterms:modified xsi:type="dcterms:W3CDTF">2024-04-28T14:00:48Z</dcterms:modified>
</cp:coreProperties>
</file>