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சிலுவையே நல்மரமே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அதன் நிழல் அடைக்கலமே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கலங்காதே அழுதிடாதே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உன்னை அழைக்கிறார்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nalmaramae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ataikkalamae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aluthidaathae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alaikkiraar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துன்ப நெருக்கடியில்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சோர்ந்து போனாயோ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அன்பர் இயேசு பார் - உன்னை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அணைக்கத் துடிக்கின்றார்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nerukkatiyil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ponaayo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Annaikkath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thutikkintar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பாவச் சேற்றினிலே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மூழ்கி தவிக்கின்றாயோ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திருரத்தம்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இன்றே கழுவிடும்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settinilae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thavikkintayo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thiruraththam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kaluvidum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வியாதி வேதனையில்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புலம்பி அழுகின்றாயோ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காயங்களால்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இன்றே குணம் பெறுவாய்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vaethanaiyil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Pulampi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alukintayo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kaayangalaal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peruvaay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727</TotalTime>
  <Words>111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700</cp:revision>
  <dcterms:created xsi:type="dcterms:W3CDTF">2023-03-13T17:37:04Z</dcterms:created>
  <dcterms:modified xsi:type="dcterms:W3CDTF">2024-04-28T13:48:33Z</dcterms:modified>
</cp:coreProperties>
</file>