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சிலுவை சுமந்தோராய் சீஷனாகுவோம்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சிந்தை வாழ்விலும் தாழ்மை தரிப்போம்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நிந்தை சுமப்பினும் சந்தோஷம் கொள்வோம்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Siluvai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sumanthoraay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seeshanaakuvom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vaalvilum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thaalmai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tharippom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sumappinum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santhosham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kolvom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தாங்குவார் அவரே சுமப்பார்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ஒருபோதும் கைவிடவே மாட்டார்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thaanguvaar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sumappaar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Orupothum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kaividavae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maattar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அல்லேலூயா(4)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Allaelooyaa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(4)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சொந்தம் பந்தங்கள் சொல்லால் கொல்லலாம்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மாற்றோர் சதிசெய்து மதிப்பைக் கெடுக்கலாம்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அவருக்காகவே அனைத்தும் இழந்தாலும்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அதை மகிமை என்றெண்ணிடுவேன்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panthangal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kollalaam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Maattrar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sathiseythu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mathippaik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kedukkalaam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Avarukkaakavae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anaiththum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ilanthaalum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entennnniduvaen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வாழ்வும் இயேசுவே சாவும் இலாபமே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பெருகவும் நான் சிறுகவும் வேண்டுமே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கிருபை தருகிறார் விருதாவாக்கிடேன்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அதை நித்தமும் காத்துக்கொள்வேன்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Vaalvum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saavum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ilaapamae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perukavum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sirukavum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vaenndumae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tharukiraar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viruthaavaakkitaen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niththamum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kaaththukkolvaen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862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சீஷன் என்பவன் குருவைப் போலவே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தனக்காய் வாழாமல் தன்னையும்த் தருவானே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பரலோக சிந்தை கொண்டு உமக்காய்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பணிசெய்வேன் நான் அனுதினமும்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Seeshan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enpavan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kuruvaip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polavae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Thanakkaay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vaalaamal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thannaiyumth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tharuvaanae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Paraloka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konndu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umakkaay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Panniseyvaen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anuthinamum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618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விண்ணைவிட்டு என் கண்ணை அகற்றிடேன்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மண்ணின் வாழ்வையும் குப்பையாய் எண்ணுகிறேன்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விண்ணின் வார்த்தைக்கு என்னைத் தருகிறேன்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உண்மையுள்ளவன் என்றழைப்பீர்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Vinnnnaivittu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akattitaen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Mannnnin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vaalvaiyum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kuppaiyaay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ennnukiraen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Vinnnnin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vaarththaikku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ennaith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tharukiraen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Unnmaiyullavan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entalaippeer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68232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726</TotalTime>
  <Words>191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695</cp:revision>
  <dcterms:created xsi:type="dcterms:W3CDTF">2023-03-13T17:37:04Z</dcterms:created>
  <dcterms:modified xsi:type="dcterms:W3CDTF">2024-04-28T13:20:13Z</dcterms:modified>
</cp:coreProperties>
</file>