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 வல்லமையுள்ள தேவன் இவர்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இவரால் கூடாதது ஒன்றுமில்லை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அகிலத்தையும் படைத்தவர்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பிதா அவர் என்னாந்தம்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Evaraal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Agilathaiyum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padaithavar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ennantham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ரர்ஃபா யெகோவா என்னை சுகமாக்கும்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ஷம்மா யெகோவா எங்கும் நிறைந்தவரே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Rapha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sugamakum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Shamma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sugamakum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இவரே எந்தன் தேவன்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பிதா அவர் என்னாந்தம்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சர்வ வல்லமையுள்ள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ennantham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ஷாலோம்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எந்தன் சமாதானம்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நிசி யெகோவா எந்தன் ஜெயகொடியாய்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இவரே எந்தன்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சர்வ வல்லமையுள்ள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Shalom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samathanam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Nissi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jeyakodiyaai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119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651</cp:revision>
  <dcterms:created xsi:type="dcterms:W3CDTF">2023-03-13T17:37:04Z</dcterms:created>
  <dcterms:modified xsi:type="dcterms:W3CDTF">2024-04-28T04:47:10Z</dcterms:modified>
</cp:coreProperties>
</file>