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சிருஷ்டிக்கும் எஜமானர்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சிருஷ்டியைக் காப்பவர்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இதயத்தில் உம்மைப் போற்றிடுவோம்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பணிந்து தொழுவோம்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 ஆ ஆ அல்லேலூயா (7) ஆமென்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வானம் பூமி ஒழிந்து போனாலும்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 என்றும் மாறாதே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இவ்வாழ்க்கை அழிந்து மறைந்து 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விசுவாசி என்றென்றும் நிலைப்பான்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ஆ… ஆ…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கர்த்தர் கரத்தின் கிரியைகள் நாங்கள்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எங்கள் மேல் ஊற்றுவீரே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 ஆத்துமா சரீரம் உம் சொந்தமே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ஆதை சாத்தான் தொடாமல் காப்பீரே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ஆ… ஆ…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எல்லா மனிதர்க்கும் ஆண்டவர்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 ஆசிர்வாதத்திற்கும் ஊற்றே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இதயத்தை உம்மிடம் படைக்கின்றோமே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ஏங்குகின்றோம் உம் ஆசிர்பெறவே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ஆ… ஆ…</a:t>
            </a:r>
            <a:br>
              <a:rPr lang="ta-IN" sz="2800" dirty="0"/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சபையின் அஸ்திபாரமும்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சபையின் தலையானவர்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சபையை போஷித்து பாதுகாத்தென்றுமே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சேர்த்துக் கொள்ள வருபவர்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ஆ… ஆ…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3360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131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640</cp:revision>
  <dcterms:created xsi:type="dcterms:W3CDTF">2023-03-13T17:37:04Z</dcterms:created>
  <dcterms:modified xsi:type="dcterms:W3CDTF">2024-04-27T10:46:09Z</dcterms:modified>
</cp:coreProperties>
</file>