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சமுத்திரத்தில் நான் விழுந்தாலும்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மீனின் வயிற்றுக்குள் தங்கினாலும்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மூச்சாக என்னோடு இருப்பார்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தூரத்தை சென்றடைவேன்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Samuthirathil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Vizhunthalum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Meenin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Vayitrukkul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Thanginaalum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Moochaaga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Ennodiruppar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Thoorathai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Sendradaivaen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சமுத்திரமோ திமிங்கலமோ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சேதப்படுத்தாதே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சமுத்திரமோ திமிங்கலமோ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என்னை காத்திடுவார்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Samuthiramo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Thimingalamo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Sethappaduththaathae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Samuththiramo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Thimingalamo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Kaaththiduvaar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ஆழத்தில் என்னை தள்ளினாலும்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அலைகள் என்மீது புரண்டாலும்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கடலின் ஆழத்திலும் என்னோடு இருந்து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ஜீவனை இரட்சிப்பாரே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சமுத்திரமோ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Aazhathil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Thallinaalum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Meethu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Purandaalum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Aazhathilum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Ennodirunthu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Ratchippaarae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Samuthiramo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எதிராக பலர் எழுந்தாலும்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குரலை ஓங்க செய்வார்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 ராஜ்யத்தில் நான் இருப்பதினால்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தினம் அற்புதங்கள் காண்பேன்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சமுத்திரமோ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Ezhunthalum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Raajjiyaththil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Iruppathinaal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Kanbaer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Samuthiramo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708</TotalTime>
  <Words>160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634</cp:revision>
  <dcterms:created xsi:type="dcterms:W3CDTF">2023-03-13T17:37:04Z</dcterms:created>
  <dcterms:modified xsi:type="dcterms:W3CDTF">2024-04-27T10:35:22Z</dcterms:modified>
</cp:coreProperties>
</file>