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சதாகாலமும் உண்மையுள்ளவர்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சொன்னதை செய்பவரே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உண்மையுள்ளவரே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எல்-ஹேனா ஏமன்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உண்மையுள்ளவரே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தலைமுறை தலைமுறைக்கும்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உண்மையை காப்பவரே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அன்னியராக வாழ்ந்த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புத்திரராக மாற்றிவிட்டீர்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ஆப்ரகாமுக்கு சொன்னவற்றை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கிறிஸ்துவில் கொடுத்துவிட்டீர்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காண்பித்த தேசத்தை கொடுத்துவிட்டீர்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நட்டாத விருச்சத்தை ருசிக்கச் செய்தீர்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இலவசமான ஆளுகையை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கிறிஸ்துவில் கொடுத்துவிட்டீர்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705</TotalTime>
  <Words>66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624</cp:revision>
  <dcterms:created xsi:type="dcterms:W3CDTF">2023-03-13T17:37:04Z</dcterms:created>
  <dcterms:modified xsi:type="dcterms:W3CDTF">2024-04-27T10:14:50Z</dcterms:modified>
</cp:coreProperties>
</file>