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07-10-2024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கல்வாரி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காருண்ய தேவனின்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Kaarunya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Dheavanin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எதிரியை துரத்திடும்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சுகம் தரும்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அதிகாரம் தந்திடும்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அதிசயம் செய்திடும்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Yethiriyai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Thuratthidum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Sugam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Adhigaaram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Adhiseyam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பாவங்கள் போக்கிடும்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பரிசுத்தமாக்கிடும்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சாபங்கள் நீக்கிடும்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சமாதானம் தந்திடும்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Parisutthamaakkidum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Samaadhaanam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விடுதலை தருகின்ற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வெற்றிமேல் வெற்றிதரும்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பெலவீனம் நீக்கிடும்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பெலவானாய் மாற்றிடும்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Vidudhalai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Tharugindra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நமக்காய் பரிந்துபேசும்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நாள்தோறும் பாதுகாக்கும்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நீதிமானாக்கிடும்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நித்திய ஜீவன் தரும்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Peasum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Naaldhorum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Padhukaakum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Needhimaanaakidum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Jeevan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3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பிரிவனை நீக்கிடும்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பிளவுகள் போக்கிடும்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ஒப்புரவாக்கிடும்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ஒருமனமாக்கிடும்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Pirivinai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Oppuravakkidum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Manamaakidum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242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236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635</cp:revision>
  <dcterms:created xsi:type="dcterms:W3CDTF">2023-03-13T17:37:04Z</dcterms:created>
  <dcterms:modified xsi:type="dcterms:W3CDTF">2024-10-07T15:59:53Z</dcterms:modified>
</cp:coreProperties>
</file>