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இரட்சகர் வந்ததால் இரட்சிப்பும் வந்ததே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மன்னிப்பும் கிடைத்ததே மறுவாழ்வும் கிடைத்ததே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மன்னிப்பும் கிடைத்ததே மறுவாழ்வும் பிறந்ததே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இம்மானுவேல் தேவன் நம்மோடு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kitaiththathae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maruvaalvum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kitaiththathae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kitaiththathae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maruvaalvum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Immaanuvael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nammodu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பகலிலே மேக ஸ்தம்பமாய்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இரவிலே அக்கினி ஸ்தம்பமாய்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 செல்லும் தூதனாய் வழிநடத்தும்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மேய்ப்பனாய்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Pakalilae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sthampamaay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sthampamaay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thoothanaay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valinadaththum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Maeyppanaay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ஆறுகள் நான் கடக்கையில்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நான் நடக்கையில்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தூக்கி சுமக்க தகப்பன் என்னோடே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என்றும் காக்க நேசர் என்னோடே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kadakkaiyil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அவர் இம்மானுவேல்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இம்மானுவேல் என் தேசத்தோடே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இம்மானுவேல் என் குடும்பத்தோடே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immaanuvael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Immaanuvael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thaesaththotae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Immaanuvael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kudumpaththotae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124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2024-04-19T09:43:17Z</dcterms:modified>
</cp:coreProperties>
</file>